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6"/>
  </p:notesMasterIdLst>
  <p:handoutMasterIdLst>
    <p:handoutMasterId r:id="rId7"/>
  </p:handoutMasterIdLst>
  <p:sldIdLst>
    <p:sldId id="260" r:id="rId5"/>
  </p:sldIdLst>
  <p:sldSz cx="30275213" cy="4280376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B0CB"/>
    <a:srgbClr val="6486B0"/>
    <a:srgbClr val="BAD1E8"/>
    <a:srgbClr val="A6C4E2"/>
    <a:srgbClr val="336699"/>
    <a:srgbClr val="326598"/>
    <a:srgbClr val="BBCCE3"/>
    <a:srgbClr val="396FA4"/>
    <a:srgbClr val="FFFFFF"/>
    <a:srgbClr val="9EC3D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>
        <p:scale>
          <a:sx n="26" d="100"/>
          <a:sy n="26" d="100"/>
        </p:scale>
        <p:origin x="1392" y="-225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6" d="100"/>
          <a:sy n="86" d="100"/>
        </p:scale>
        <p:origin x="3864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>
            <a:extLst>
              <a:ext uri="{FF2B5EF4-FFF2-40B4-BE49-F238E27FC236}">
                <a16:creationId xmlns:a16="http://schemas.microsoft.com/office/drawing/2014/main" id="{5D311923-96B9-FFCF-8D48-BAEEBDDF2E69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62D694A2-B8BE-9B20-7DE6-1070381D1D6B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0278E75-3014-40AB-AA09-048183E7B859}" type="datetimeFigureOut">
              <a:rPr lang="uk-UA" smtClean="0"/>
              <a:t>10.05.2024</a:t>
            </a:fld>
            <a:endParaRPr lang="uk-UA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68B24691-5FDC-34C7-9654-8740427CC4CA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397C6338-ED79-79A8-E7A9-D6F795FCC6E6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FCC3E3-C232-4C75-AAF8-C9E142300803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14981553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92A76D0-A88F-4DF0-8E9C-28F7BB1F1B66}" type="datetimeFigureOut">
              <a:rPr lang="uk-UA" smtClean="0"/>
              <a:t>10.05.2024</a:t>
            </a:fld>
            <a:endParaRPr lang="uk-UA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338388" y="1143000"/>
            <a:ext cx="21812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DC85B5C-8A03-4F5C-824A-C6E16A206E74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8334562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DC85B5C-8A03-4F5C-824A-C6E16A206E74}" type="slidenum">
              <a:rPr lang="uk-UA" smtClean="0"/>
              <a:t>1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3329291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081421" y="39672756"/>
            <a:ext cx="6811923" cy="2278904"/>
          </a:xfrm>
          <a:prstGeom prst="rect">
            <a:avLst/>
          </a:prstGeom>
        </p:spPr>
        <p:txBody>
          <a:bodyPr/>
          <a:lstStyle/>
          <a:p>
            <a:fld id="{9BF17BF3-19A5-4240-A8F6-2C759D768CFE}" type="datetimeFigureOut">
              <a:rPr lang="uk-UA" smtClean="0"/>
              <a:t>10.05.2024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0028665" y="39672756"/>
            <a:ext cx="10217884" cy="2278904"/>
          </a:xfrm>
          <a:prstGeom prst="rect">
            <a:avLst/>
          </a:prstGeom>
        </p:spPr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1381869" y="39672756"/>
            <a:ext cx="6811923" cy="2278904"/>
          </a:xfrm>
          <a:prstGeom prst="rect">
            <a:avLst/>
          </a:prstGeom>
        </p:spPr>
        <p:txBody>
          <a:bodyPr/>
          <a:lstStyle/>
          <a:p>
            <a:fld id="{6A210EA0-AD8B-470B-B8DA-2A9BE1661FDC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4938973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Изображение выглядит как текст, круг, Шрифт, логотип&#10;&#10;Автоматически созданное описание">
            <a:extLst>
              <a:ext uri="{FF2B5EF4-FFF2-40B4-BE49-F238E27FC236}">
                <a16:creationId xmlns:a16="http://schemas.microsoft.com/office/drawing/2014/main" id="{CEF17727-47C1-5A6D-FB59-12A9D2559F07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0988"/>
          <a:stretch/>
        </p:blipFill>
        <p:spPr>
          <a:xfrm>
            <a:off x="23365020" y="849085"/>
            <a:ext cx="6090319" cy="54210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90208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l" defTabSz="3027487" rtl="0" eaLnBrk="1" latinLnBrk="0" hangingPunct="1">
        <a:lnSpc>
          <a:spcPct val="90000"/>
        </a:lnSpc>
        <a:spcBef>
          <a:spcPct val="0"/>
        </a:spcBef>
        <a:buNone/>
        <a:defRPr sz="1456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56872" indent="-756872" algn="l" defTabSz="3027487" rtl="0" eaLnBrk="1" latinLnBrk="0" hangingPunct="1">
        <a:lnSpc>
          <a:spcPct val="90000"/>
        </a:lnSpc>
        <a:spcBef>
          <a:spcPts val="3311"/>
        </a:spcBef>
        <a:buFont typeface="Arial" panose="020B0604020202020204" pitchFamily="34" charset="0"/>
        <a:buChar char="•"/>
        <a:defRPr sz="9271" kern="1200">
          <a:solidFill>
            <a:schemeClr val="tx1"/>
          </a:solidFill>
          <a:latin typeface="+mn-lt"/>
          <a:ea typeface="+mn-ea"/>
          <a:cs typeface="+mn-cs"/>
        </a:defRPr>
      </a:lvl1pPr>
      <a:lvl2pPr marL="2270615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7946" kern="1200">
          <a:solidFill>
            <a:schemeClr val="tx1"/>
          </a:solidFill>
          <a:latin typeface="+mn-lt"/>
          <a:ea typeface="+mn-ea"/>
          <a:cs typeface="+mn-cs"/>
        </a:defRPr>
      </a:lvl2pPr>
      <a:lvl3pPr marL="3784359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6622" kern="1200">
          <a:solidFill>
            <a:schemeClr val="tx1"/>
          </a:solidFill>
          <a:latin typeface="+mn-lt"/>
          <a:ea typeface="+mn-ea"/>
          <a:cs typeface="+mn-cs"/>
        </a:defRPr>
      </a:lvl3pPr>
      <a:lvl4pPr marL="5298102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4pPr>
      <a:lvl5pPr marL="6811846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5pPr>
      <a:lvl6pPr marL="8325589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6pPr>
      <a:lvl7pPr marL="9839333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7pPr>
      <a:lvl8pPr marL="11353076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8pPr>
      <a:lvl9pPr marL="12866820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1pPr>
      <a:lvl2pPr marL="1513743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2pPr>
      <a:lvl3pPr marL="3027487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3pPr>
      <a:lvl4pPr marL="4541230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4pPr>
      <a:lvl5pPr marL="6054974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5pPr>
      <a:lvl6pPr marL="7568717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6pPr>
      <a:lvl7pPr marL="9082461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7pPr>
      <a:lvl8pPr marL="10596204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8pPr>
      <a:lvl9pPr marL="12109948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9EDE22B-6CE9-7894-77A7-648AF36E84B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Группа 11">
            <a:extLst>
              <a:ext uri="{FF2B5EF4-FFF2-40B4-BE49-F238E27FC236}">
                <a16:creationId xmlns:a16="http://schemas.microsoft.com/office/drawing/2014/main" id="{05CEE8B8-E7F3-8D7C-D0B0-5832E44DC4A1}"/>
              </a:ext>
            </a:extLst>
          </p:cNvPr>
          <p:cNvGrpSpPr/>
          <p:nvPr/>
        </p:nvGrpSpPr>
        <p:grpSpPr>
          <a:xfrm>
            <a:off x="15272658" y="9472741"/>
            <a:ext cx="14116482" cy="2111192"/>
            <a:chOff x="15272658" y="9459678"/>
            <a:chExt cx="14116482" cy="2111192"/>
          </a:xfrm>
        </p:grpSpPr>
        <p:sp>
          <p:nvSpPr>
            <p:cNvPr id="8" name="Rectangle 10">
              <a:extLst>
                <a:ext uri="{FF2B5EF4-FFF2-40B4-BE49-F238E27FC236}">
                  <a16:creationId xmlns:a16="http://schemas.microsoft.com/office/drawing/2014/main" id="{A123F419-C53C-83B2-CB8C-A3E0A5610D2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272658" y="9459678"/>
              <a:ext cx="14116482" cy="944149"/>
            </a:xfrm>
            <a:prstGeom prst="rect">
              <a:avLst/>
            </a:prstGeom>
            <a:solidFill>
              <a:srgbClr val="3E679B"/>
            </a:solidFill>
            <a:ln w="12700">
              <a:noFill/>
              <a:miter lim="800000"/>
              <a:headEnd/>
              <a:tailEnd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  <a:scene3d>
              <a:camera prst="orthographicFront"/>
              <a:lightRig rig="threePt" dir="t"/>
            </a:scene3d>
            <a:sp3d>
              <a:bevelT w="165100" prst="coolSlant"/>
            </a:sp3d>
          </p:spPr>
          <p:txBody>
            <a:bodyPr wrap="none" lIns="137126" tIns="0" rIns="137126" bIns="0" anchor="t" anchorCtr="0"/>
            <a:lstStyle/>
            <a:p>
              <a:pPr algn="ctr" defTabSz="4702588"/>
              <a:r>
                <a:rPr lang="en-US" sz="5400" b="1" dirty="0">
                  <a:solidFill>
                    <a:srgbClr val="FFFFFF"/>
                  </a:solidFill>
                  <a:latin typeface="Century Gothic" panose="020B0502020202020204" pitchFamily="34" charset="0"/>
                </a:rPr>
                <a:t>Methods</a:t>
              </a:r>
            </a:p>
          </p:txBody>
        </p:sp>
        <p:sp>
          <p:nvSpPr>
            <p:cNvPr id="13" name="Rectangle 28">
              <a:extLst>
                <a:ext uri="{FF2B5EF4-FFF2-40B4-BE49-F238E27FC236}">
                  <a16:creationId xmlns:a16="http://schemas.microsoft.com/office/drawing/2014/main" id="{14A7DCEF-9F44-77E4-7316-93355F5F2192}"/>
                </a:ext>
              </a:extLst>
            </p:cNvPr>
            <p:cNvSpPr/>
            <p:nvPr/>
          </p:nvSpPr>
          <p:spPr>
            <a:xfrm>
              <a:off x="15272658" y="10493652"/>
              <a:ext cx="14116482" cy="107721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just"/>
              <a:r>
                <a:rPr lang="ru-RU" sz="3200" dirty="0" err="1">
                  <a:latin typeface="Century Gothic" panose="020B0502020202020204" pitchFamily="34" charset="0"/>
                </a:rPr>
                <a:t>Briefly</a:t>
              </a:r>
              <a:r>
                <a:rPr lang="ru-RU" sz="3200" dirty="0">
                  <a:latin typeface="Century Gothic" panose="020B0502020202020204" pitchFamily="34" charset="0"/>
                </a:rPr>
                <a:t> </a:t>
              </a:r>
              <a:r>
                <a:rPr lang="ru-RU" sz="3200" dirty="0" err="1">
                  <a:latin typeface="Century Gothic" panose="020B0502020202020204" pitchFamily="34" charset="0"/>
                </a:rPr>
                <a:t>describe</a:t>
              </a:r>
              <a:r>
                <a:rPr lang="ru-RU" sz="3200" dirty="0">
                  <a:latin typeface="Century Gothic" panose="020B0502020202020204" pitchFamily="34" charset="0"/>
                </a:rPr>
                <a:t> </a:t>
              </a:r>
              <a:r>
                <a:rPr lang="ru-RU" sz="3200" dirty="0" err="1">
                  <a:latin typeface="Century Gothic" panose="020B0502020202020204" pitchFamily="34" charset="0"/>
                </a:rPr>
                <a:t>the</a:t>
              </a:r>
              <a:r>
                <a:rPr lang="ru-RU" sz="3200" dirty="0">
                  <a:latin typeface="Century Gothic" panose="020B0502020202020204" pitchFamily="34" charset="0"/>
                </a:rPr>
                <a:t> </a:t>
              </a:r>
              <a:r>
                <a:rPr lang="ru-RU" sz="3200" dirty="0" err="1">
                  <a:latin typeface="Century Gothic" panose="020B0502020202020204" pitchFamily="34" charset="0"/>
                </a:rPr>
                <a:t>main</a:t>
              </a:r>
              <a:r>
                <a:rPr lang="ru-RU" sz="3200" dirty="0">
                  <a:latin typeface="Century Gothic" panose="020B0502020202020204" pitchFamily="34" charset="0"/>
                </a:rPr>
                <a:t> </a:t>
              </a:r>
              <a:r>
                <a:rPr lang="ru-RU" sz="3200" dirty="0" err="1">
                  <a:latin typeface="Century Gothic" panose="020B0502020202020204" pitchFamily="34" charset="0"/>
                </a:rPr>
                <a:t>methods</a:t>
              </a:r>
              <a:r>
                <a:rPr lang="ru-RU" sz="3200" dirty="0">
                  <a:latin typeface="Century Gothic" panose="020B0502020202020204" pitchFamily="34" charset="0"/>
                </a:rPr>
                <a:t> </a:t>
              </a:r>
              <a:r>
                <a:rPr lang="ru-RU" sz="3200" dirty="0" err="1">
                  <a:latin typeface="Century Gothic" panose="020B0502020202020204" pitchFamily="34" charset="0"/>
                </a:rPr>
                <a:t>or</a:t>
              </a:r>
              <a:r>
                <a:rPr lang="ru-RU" sz="3200" dirty="0">
                  <a:latin typeface="Century Gothic" panose="020B0502020202020204" pitchFamily="34" charset="0"/>
                </a:rPr>
                <a:t> </a:t>
              </a:r>
              <a:r>
                <a:rPr lang="ru-RU" sz="3200" dirty="0" err="1">
                  <a:latin typeface="Century Gothic" panose="020B0502020202020204" pitchFamily="34" charset="0"/>
                </a:rPr>
                <a:t>treatments</a:t>
              </a:r>
              <a:r>
                <a:rPr lang="ru-RU" sz="3200" dirty="0">
                  <a:latin typeface="Century Gothic" panose="020B0502020202020204" pitchFamily="34" charset="0"/>
                </a:rPr>
                <a:t> </a:t>
              </a:r>
              <a:r>
                <a:rPr lang="ru-RU" sz="3200" dirty="0" err="1">
                  <a:latin typeface="Century Gothic" panose="020B0502020202020204" pitchFamily="34" charset="0"/>
                </a:rPr>
                <a:t>applied</a:t>
              </a:r>
              <a:r>
                <a:rPr lang="ru-RU" sz="3200" dirty="0">
                  <a:latin typeface="Century Gothic" panose="020B0502020202020204" pitchFamily="34" charset="0"/>
                </a:rPr>
                <a:t>.</a:t>
              </a:r>
              <a:endParaRPr lang="en-US" sz="3200" dirty="0">
                <a:latin typeface="Century Gothic" panose="020B0502020202020204" pitchFamily="34" charset="0"/>
              </a:endParaRPr>
            </a:p>
            <a:p>
              <a:pPr algn="just"/>
              <a:r>
                <a:rPr lang="en-US" sz="3200" dirty="0">
                  <a:latin typeface="Century Gothic" panose="020B0502020202020204" pitchFamily="34" charset="0"/>
                </a:rPr>
                <a:t> </a:t>
              </a:r>
              <a:endParaRPr lang="en-GB" sz="3200" dirty="0">
                <a:latin typeface="Century Gothic" panose="020B0502020202020204" pitchFamily="34" charset="0"/>
              </a:endParaRPr>
            </a:p>
          </p:txBody>
        </p:sp>
      </p:grpSp>
      <p:grpSp>
        <p:nvGrpSpPr>
          <p:cNvPr id="28" name="Группа 27">
            <a:extLst>
              <a:ext uri="{FF2B5EF4-FFF2-40B4-BE49-F238E27FC236}">
                <a16:creationId xmlns:a16="http://schemas.microsoft.com/office/drawing/2014/main" id="{5F89E557-7DA7-BE9B-028F-41D6D801B09C}"/>
              </a:ext>
            </a:extLst>
          </p:cNvPr>
          <p:cNvGrpSpPr/>
          <p:nvPr/>
        </p:nvGrpSpPr>
        <p:grpSpPr>
          <a:xfrm>
            <a:off x="862610" y="16303673"/>
            <a:ext cx="28502260" cy="2613381"/>
            <a:chOff x="862610" y="16303673"/>
            <a:chExt cx="28502260" cy="2613381"/>
          </a:xfrm>
        </p:grpSpPr>
        <p:sp>
          <p:nvSpPr>
            <p:cNvPr id="20" name="Rectangle 30">
              <a:extLst>
                <a:ext uri="{FF2B5EF4-FFF2-40B4-BE49-F238E27FC236}">
                  <a16:creationId xmlns:a16="http://schemas.microsoft.com/office/drawing/2014/main" id="{AC23E710-49D4-10F6-B832-8DA17976F2E2}"/>
                </a:ext>
              </a:extLst>
            </p:cNvPr>
            <p:cNvSpPr/>
            <p:nvPr/>
          </p:nvSpPr>
          <p:spPr>
            <a:xfrm>
              <a:off x="15264544" y="17329976"/>
              <a:ext cx="13994310" cy="157447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just"/>
              <a:r>
                <a:rPr lang="en-US" sz="3200" dirty="0">
                  <a:latin typeface="Century Gothic" panose="020B0502020202020204" pitchFamily="34" charset="0"/>
                </a:rPr>
                <a:t>Use tables, graphs, and diagrams to visualize the data.</a:t>
              </a:r>
            </a:p>
            <a:p>
              <a:pPr algn="just"/>
              <a:endParaRPr lang="ru-RU" sz="3200" dirty="0">
                <a:latin typeface="Century Gothic" panose="020B0502020202020204" pitchFamily="34" charset="0"/>
              </a:endParaRPr>
            </a:p>
            <a:p>
              <a:pPr algn="just">
                <a:lnSpc>
                  <a:spcPct val="110000"/>
                </a:lnSpc>
              </a:pPr>
              <a:r>
                <a:rPr lang="en-US" sz="3200" dirty="0">
                  <a:latin typeface="Century Gothic" panose="020B0502020202020204" pitchFamily="34" charset="0"/>
                </a:rPr>
                <a:t> </a:t>
              </a:r>
            </a:p>
          </p:txBody>
        </p:sp>
        <p:sp>
          <p:nvSpPr>
            <p:cNvPr id="6" name="Rectangle 10">
              <a:extLst>
                <a:ext uri="{FF2B5EF4-FFF2-40B4-BE49-F238E27FC236}">
                  <a16:creationId xmlns:a16="http://schemas.microsoft.com/office/drawing/2014/main" id="{DA171D3F-8089-877D-8CED-045EBB1C378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62610" y="16303673"/>
              <a:ext cx="28502260" cy="944149"/>
            </a:xfrm>
            <a:prstGeom prst="rect">
              <a:avLst/>
            </a:prstGeom>
            <a:solidFill>
              <a:srgbClr val="3E679B"/>
            </a:solidFill>
            <a:ln w="12700">
              <a:noFill/>
              <a:miter lim="800000"/>
              <a:headEnd/>
              <a:tailEnd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  <a:scene3d>
              <a:camera prst="orthographicFront"/>
              <a:lightRig rig="threePt" dir="t"/>
            </a:scene3d>
            <a:sp3d>
              <a:bevelT w="165100" prst="coolSlant"/>
            </a:sp3d>
          </p:spPr>
          <p:txBody>
            <a:bodyPr wrap="none" lIns="137126" tIns="0" rIns="137126" bIns="0" anchor="t" anchorCtr="0"/>
            <a:lstStyle/>
            <a:p>
              <a:pPr algn="ctr" defTabSz="4702588"/>
              <a:r>
                <a:rPr lang="cs-CZ" sz="5400" b="1" dirty="0" err="1">
                  <a:solidFill>
                    <a:srgbClr val="FFFFFF"/>
                  </a:solidFill>
                  <a:latin typeface="Century Gothic" panose="020B0502020202020204" pitchFamily="34" charset="0"/>
                </a:rPr>
                <a:t>Results</a:t>
              </a:r>
              <a:endParaRPr lang="en-US" sz="5400" b="1" dirty="0">
                <a:solidFill>
                  <a:srgbClr val="FFFFFF"/>
                </a:solidFill>
                <a:latin typeface="Century Gothic" panose="020B0502020202020204" pitchFamily="34" charset="0"/>
              </a:endParaRPr>
            </a:p>
          </p:txBody>
        </p:sp>
        <p:sp>
          <p:nvSpPr>
            <p:cNvPr id="14" name="Rectangle 30">
              <a:extLst>
                <a:ext uri="{FF2B5EF4-FFF2-40B4-BE49-F238E27FC236}">
                  <a16:creationId xmlns:a16="http://schemas.microsoft.com/office/drawing/2014/main" id="{DE50B8F7-AE64-42C1-EB93-B1B75D64F5BB}"/>
                </a:ext>
              </a:extLst>
            </p:cNvPr>
            <p:cNvSpPr/>
            <p:nvPr/>
          </p:nvSpPr>
          <p:spPr>
            <a:xfrm>
              <a:off x="991150" y="17347394"/>
              <a:ext cx="13994310" cy="156966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just"/>
              <a:r>
                <a:rPr lang="en-US" sz="3200" dirty="0">
                  <a:latin typeface="Century Gothic" panose="020B0502020202020204" pitchFamily="34" charset="0"/>
                </a:rPr>
                <a:t>Summarize the main findings</a:t>
              </a:r>
              <a:r>
                <a:rPr lang="uk-UA" sz="3200" dirty="0">
                  <a:latin typeface="Century Gothic" panose="020B0502020202020204" pitchFamily="34" charset="0"/>
                </a:rPr>
                <a:t>.</a:t>
              </a:r>
              <a:endParaRPr lang="en-US" sz="3200" dirty="0">
                <a:latin typeface="Century Gothic" panose="020B0502020202020204" pitchFamily="34" charset="0"/>
              </a:endParaRPr>
            </a:p>
            <a:p>
              <a:pPr algn="just"/>
              <a:endParaRPr lang="ru-RU" sz="3200" dirty="0">
                <a:latin typeface="Century Gothic" panose="020B0502020202020204" pitchFamily="34" charset="0"/>
              </a:endParaRPr>
            </a:p>
            <a:p>
              <a:pPr algn="just"/>
              <a:r>
                <a:rPr lang="en-US" sz="3200" dirty="0">
                  <a:latin typeface="Century Gothic" panose="020B0502020202020204" pitchFamily="34" charset="0"/>
                </a:rPr>
                <a:t> </a:t>
              </a:r>
            </a:p>
          </p:txBody>
        </p:sp>
      </p:grpSp>
      <p:grpSp>
        <p:nvGrpSpPr>
          <p:cNvPr id="15" name="Группа 14">
            <a:extLst>
              <a:ext uri="{FF2B5EF4-FFF2-40B4-BE49-F238E27FC236}">
                <a16:creationId xmlns:a16="http://schemas.microsoft.com/office/drawing/2014/main" id="{6B4D0517-DB2C-232E-71C7-03E456351036}"/>
              </a:ext>
            </a:extLst>
          </p:cNvPr>
          <p:cNvGrpSpPr/>
          <p:nvPr/>
        </p:nvGrpSpPr>
        <p:grpSpPr>
          <a:xfrm>
            <a:off x="887082" y="9471521"/>
            <a:ext cx="14116482" cy="2118567"/>
            <a:chOff x="887082" y="9471521"/>
            <a:chExt cx="14116482" cy="2118567"/>
          </a:xfrm>
          <a:scene3d>
            <a:camera prst="obliqueTopRight"/>
            <a:lightRig rig="threePt" dir="t"/>
          </a:scene3d>
        </p:grpSpPr>
        <p:sp>
          <p:nvSpPr>
            <p:cNvPr id="4" name="Rectangle 10">
              <a:extLst>
                <a:ext uri="{FF2B5EF4-FFF2-40B4-BE49-F238E27FC236}">
                  <a16:creationId xmlns:a16="http://schemas.microsoft.com/office/drawing/2014/main" id="{CEC4F246-794F-3FF2-7D08-0BEE34220A1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87082" y="9471521"/>
              <a:ext cx="14116482" cy="944149"/>
            </a:xfrm>
            <a:prstGeom prst="rect">
              <a:avLst/>
            </a:prstGeom>
            <a:solidFill>
              <a:srgbClr val="3E679B"/>
            </a:solidFill>
            <a:ln w="12700">
              <a:noFill/>
              <a:miter lim="800000"/>
              <a:headEnd/>
              <a:tailEnd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  <a:sp3d>
              <a:bevelT w="165100" prst="coolSlant"/>
            </a:sp3d>
          </p:spPr>
          <p:txBody>
            <a:bodyPr wrap="none" lIns="137126" tIns="0" rIns="137126" bIns="0" anchor="t" anchorCtr="0"/>
            <a:lstStyle/>
            <a:p>
              <a:pPr algn="ctr" defTabSz="4702588">
                <a:defRPr/>
              </a:pPr>
              <a:r>
                <a:rPr lang="en-US" sz="5400" b="1" dirty="0">
                  <a:solidFill>
                    <a:srgbClr val="FFFFFF"/>
                  </a:solidFill>
                  <a:latin typeface="Century Gothic" panose="020B0502020202020204" pitchFamily="34" charset="0"/>
                </a:rPr>
                <a:t>Introduction</a:t>
              </a:r>
              <a:r>
                <a:rPr lang="cs-CZ" sz="5400" b="1" dirty="0">
                  <a:solidFill>
                    <a:srgbClr val="FFFFFF"/>
                  </a:solidFill>
                  <a:latin typeface="Century Gothic" panose="020B0502020202020204" pitchFamily="34" charset="0"/>
                </a:rPr>
                <a:t>     </a:t>
              </a:r>
              <a:endParaRPr lang="en-US" sz="5400" b="1" dirty="0">
                <a:solidFill>
                  <a:srgbClr val="FFFFFF"/>
                </a:solidFill>
                <a:latin typeface="Century Gothic" panose="020B0502020202020204" pitchFamily="34" charset="0"/>
              </a:endParaRPr>
            </a:p>
          </p:txBody>
        </p:sp>
        <p:sp>
          <p:nvSpPr>
            <p:cNvPr id="25" name="TextBox 21">
              <a:extLst>
                <a:ext uri="{FF2B5EF4-FFF2-40B4-BE49-F238E27FC236}">
                  <a16:creationId xmlns:a16="http://schemas.microsoft.com/office/drawing/2014/main" id="{F892A946-F700-89A2-9A27-FA0F0F00691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14408" y="10512892"/>
              <a:ext cx="13971052" cy="10771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91418" tIns="45709" rIns="91418" bIns="45709">
              <a:spAutoFit/>
            </a:bodyPr>
            <a:lstStyle>
              <a:lvl1pPr marL="342900" indent="-342900"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6" charset="-128"/>
                </a:defRPr>
              </a:lvl1pPr>
              <a:lvl2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6" charset="-128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6" charset="-128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6" charset="-128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6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6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6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6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6" charset="-128"/>
                </a:defRPr>
              </a:lvl9pPr>
            </a:lstStyle>
            <a:p>
              <a:pPr marL="0" lvl="1" algn="just" eaLnBrk="1" hangingPunct="1"/>
              <a:r>
                <a:rPr lang="en-US" sz="3200" dirty="0">
                  <a:latin typeface="Century Gothic" panose="020B0502020202020204" pitchFamily="34" charset="0"/>
                  <a:ea typeface="+mn-ea"/>
                </a:rPr>
                <a:t>Highlight the purpose of the study within this broader context.</a:t>
              </a:r>
            </a:p>
            <a:p>
              <a:pPr marL="0" lvl="1" algn="just" eaLnBrk="1" hangingPunct="1"/>
              <a:endParaRPr lang="en-US" sz="3200" dirty="0">
                <a:latin typeface="Century Gothic" panose="020B0502020202020204" pitchFamily="34" charset="0"/>
                <a:ea typeface="+mn-ea"/>
              </a:endParaRPr>
            </a:p>
          </p:txBody>
        </p:sp>
      </p:grpSp>
      <p:sp>
        <p:nvSpPr>
          <p:cNvPr id="31" name="Text Placeholder 2">
            <a:extLst>
              <a:ext uri="{FF2B5EF4-FFF2-40B4-BE49-F238E27FC236}">
                <a16:creationId xmlns:a16="http://schemas.microsoft.com/office/drawing/2014/main" id="{3EB087CF-0C13-5DB5-B03D-C075AA9CE5A5}"/>
              </a:ext>
            </a:extLst>
          </p:cNvPr>
          <p:cNvSpPr txBox="1">
            <a:spLocks/>
          </p:cNvSpPr>
          <p:nvPr/>
        </p:nvSpPr>
        <p:spPr>
          <a:xfrm>
            <a:off x="862609" y="5799307"/>
            <a:ext cx="30153892" cy="2214812"/>
          </a:xfrm>
          <a:prstGeom prst="rect">
            <a:avLst/>
          </a:prstGeom>
        </p:spPr>
        <p:txBody>
          <a:bodyPr>
            <a:normAutofit fontScale="70000" lnSpcReduction="20000"/>
          </a:bodyPr>
          <a:lstStyle>
            <a:lvl1pPr marL="756872" indent="-756872" algn="l" defTabSz="3027487" rtl="0" eaLnBrk="1" latinLnBrk="0" hangingPunct="1">
              <a:lnSpc>
                <a:spcPct val="90000"/>
              </a:lnSpc>
              <a:spcBef>
                <a:spcPts val="3311"/>
              </a:spcBef>
              <a:buFont typeface="Arial" panose="020B0604020202020204" pitchFamily="34" charset="0"/>
              <a:buChar char="•"/>
              <a:defRPr sz="927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270615" indent="-756872" algn="l" defTabSz="3027487" rtl="0" eaLnBrk="1" latinLnBrk="0" hangingPunct="1">
              <a:lnSpc>
                <a:spcPct val="90000"/>
              </a:lnSpc>
              <a:spcBef>
                <a:spcPts val="1655"/>
              </a:spcBef>
              <a:buFont typeface="Arial" panose="020B0604020202020204" pitchFamily="34" charset="0"/>
              <a:buChar char="•"/>
              <a:defRPr sz="794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784359" indent="-756872" algn="l" defTabSz="3027487" rtl="0" eaLnBrk="1" latinLnBrk="0" hangingPunct="1">
              <a:lnSpc>
                <a:spcPct val="90000"/>
              </a:lnSpc>
              <a:spcBef>
                <a:spcPts val="1655"/>
              </a:spcBef>
              <a:buFont typeface="Arial" panose="020B0604020202020204" pitchFamily="34" charset="0"/>
              <a:buChar char="•"/>
              <a:defRPr sz="662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298102" indent="-756872" algn="l" defTabSz="3027487" rtl="0" eaLnBrk="1" latinLnBrk="0" hangingPunct="1">
              <a:lnSpc>
                <a:spcPct val="90000"/>
              </a:lnSpc>
              <a:spcBef>
                <a:spcPts val="1655"/>
              </a:spcBef>
              <a:buFont typeface="Arial" panose="020B0604020202020204" pitchFamily="34" charset="0"/>
              <a:buChar char="•"/>
              <a:defRPr sz="59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6811846" indent="-756872" algn="l" defTabSz="3027487" rtl="0" eaLnBrk="1" latinLnBrk="0" hangingPunct="1">
              <a:lnSpc>
                <a:spcPct val="90000"/>
              </a:lnSpc>
              <a:spcBef>
                <a:spcPts val="1655"/>
              </a:spcBef>
              <a:buFont typeface="Arial" panose="020B0604020202020204" pitchFamily="34" charset="0"/>
              <a:buChar char="•"/>
              <a:defRPr sz="59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8325589" indent="-756872" algn="l" defTabSz="3027487" rtl="0" eaLnBrk="1" latinLnBrk="0" hangingPunct="1">
              <a:lnSpc>
                <a:spcPct val="90000"/>
              </a:lnSpc>
              <a:spcBef>
                <a:spcPts val="1655"/>
              </a:spcBef>
              <a:buFont typeface="Arial" panose="020B0604020202020204" pitchFamily="34" charset="0"/>
              <a:buChar char="•"/>
              <a:defRPr sz="59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39333" indent="-756872" algn="l" defTabSz="3027487" rtl="0" eaLnBrk="1" latinLnBrk="0" hangingPunct="1">
              <a:lnSpc>
                <a:spcPct val="90000"/>
              </a:lnSpc>
              <a:spcBef>
                <a:spcPts val="1655"/>
              </a:spcBef>
              <a:buFont typeface="Arial" panose="020B0604020202020204" pitchFamily="34" charset="0"/>
              <a:buChar char="•"/>
              <a:defRPr sz="59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1353076" indent="-756872" algn="l" defTabSz="3027487" rtl="0" eaLnBrk="1" latinLnBrk="0" hangingPunct="1">
              <a:lnSpc>
                <a:spcPct val="90000"/>
              </a:lnSpc>
              <a:spcBef>
                <a:spcPts val="1655"/>
              </a:spcBef>
              <a:buFont typeface="Arial" panose="020B0604020202020204" pitchFamily="34" charset="0"/>
              <a:buChar char="•"/>
              <a:defRPr sz="59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2866820" indent="-756872" algn="l" defTabSz="3027487" rtl="0" eaLnBrk="1" latinLnBrk="0" hangingPunct="1">
              <a:lnSpc>
                <a:spcPct val="90000"/>
              </a:lnSpc>
              <a:spcBef>
                <a:spcPts val="1655"/>
              </a:spcBef>
              <a:buFont typeface="Arial" panose="020B0604020202020204" pitchFamily="34" charset="0"/>
              <a:buChar char="•"/>
              <a:defRPr sz="59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cs-CZ" sz="5400" b="1" dirty="0">
                <a:latin typeface="Century Gothic" panose="020B0502020202020204" pitchFamily="34" charset="0"/>
              </a:rPr>
              <a:t>AUTHORS</a:t>
            </a:r>
          </a:p>
          <a:p>
            <a:endParaRPr lang="en-US" sz="5400" b="1" dirty="0">
              <a:latin typeface="Century Gothic" panose="020B0502020202020204" pitchFamily="34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cs-CZ" sz="4800" b="1" dirty="0">
                <a:latin typeface="Century Gothic" panose="020B0502020202020204" pitchFamily="34" charset="0"/>
              </a:rPr>
              <a:t>Institutions</a:t>
            </a:r>
            <a:endParaRPr lang="en-GB" sz="4800" b="1" dirty="0">
              <a:latin typeface="Century Gothic" panose="020B0502020202020204" pitchFamily="34" charset="0"/>
            </a:endParaRPr>
          </a:p>
          <a:p>
            <a:endParaRPr lang="en-US" sz="5400" b="1"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  <p:sp>
        <p:nvSpPr>
          <p:cNvPr id="32" name="Text Placeholder 1">
            <a:extLst>
              <a:ext uri="{FF2B5EF4-FFF2-40B4-BE49-F238E27FC236}">
                <a16:creationId xmlns:a16="http://schemas.microsoft.com/office/drawing/2014/main" id="{52303761-CDFD-537F-2BEE-A7EA8D75A2A8}"/>
              </a:ext>
            </a:extLst>
          </p:cNvPr>
          <p:cNvSpPr txBox="1">
            <a:spLocks/>
          </p:cNvSpPr>
          <p:nvPr/>
        </p:nvSpPr>
        <p:spPr>
          <a:xfrm>
            <a:off x="991150" y="2039807"/>
            <a:ext cx="20285075" cy="3231440"/>
          </a:xfrm>
          <a:prstGeom prst="rect">
            <a:avLst/>
          </a:prstGeom>
          <a:noFill/>
        </p:spPr>
        <p:txBody>
          <a:bodyPr>
            <a:normAutofit/>
          </a:bodyPr>
          <a:lstStyle>
            <a:lvl1pPr marL="756872" indent="-756872" algn="l" defTabSz="3027487" rtl="0" eaLnBrk="1" latinLnBrk="0" hangingPunct="1">
              <a:lnSpc>
                <a:spcPct val="90000"/>
              </a:lnSpc>
              <a:spcBef>
                <a:spcPts val="3311"/>
              </a:spcBef>
              <a:buFont typeface="Arial" panose="020B0604020202020204" pitchFamily="34" charset="0"/>
              <a:buChar char="•"/>
              <a:defRPr sz="927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270615" indent="-756872" algn="l" defTabSz="3027487" rtl="0" eaLnBrk="1" latinLnBrk="0" hangingPunct="1">
              <a:lnSpc>
                <a:spcPct val="90000"/>
              </a:lnSpc>
              <a:spcBef>
                <a:spcPts val="1655"/>
              </a:spcBef>
              <a:buFont typeface="Arial" panose="020B0604020202020204" pitchFamily="34" charset="0"/>
              <a:buChar char="•"/>
              <a:defRPr sz="794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784359" indent="-756872" algn="l" defTabSz="3027487" rtl="0" eaLnBrk="1" latinLnBrk="0" hangingPunct="1">
              <a:lnSpc>
                <a:spcPct val="90000"/>
              </a:lnSpc>
              <a:spcBef>
                <a:spcPts val="1655"/>
              </a:spcBef>
              <a:buFont typeface="Arial" panose="020B0604020202020204" pitchFamily="34" charset="0"/>
              <a:buChar char="•"/>
              <a:defRPr sz="662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298102" indent="-756872" algn="l" defTabSz="3027487" rtl="0" eaLnBrk="1" latinLnBrk="0" hangingPunct="1">
              <a:lnSpc>
                <a:spcPct val="90000"/>
              </a:lnSpc>
              <a:spcBef>
                <a:spcPts val="1655"/>
              </a:spcBef>
              <a:buFont typeface="Arial" panose="020B0604020202020204" pitchFamily="34" charset="0"/>
              <a:buChar char="•"/>
              <a:defRPr sz="59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6811846" indent="-756872" algn="l" defTabSz="3027487" rtl="0" eaLnBrk="1" latinLnBrk="0" hangingPunct="1">
              <a:lnSpc>
                <a:spcPct val="90000"/>
              </a:lnSpc>
              <a:spcBef>
                <a:spcPts val="1655"/>
              </a:spcBef>
              <a:buFont typeface="Arial" panose="020B0604020202020204" pitchFamily="34" charset="0"/>
              <a:buChar char="•"/>
              <a:defRPr sz="59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8325589" indent="-756872" algn="l" defTabSz="3027487" rtl="0" eaLnBrk="1" latinLnBrk="0" hangingPunct="1">
              <a:lnSpc>
                <a:spcPct val="90000"/>
              </a:lnSpc>
              <a:spcBef>
                <a:spcPts val="1655"/>
              </a:spcBef>
              <a:buFont typeface="Arial" panose="020B0604020202020204" pitchFamily="34" charset="0"/>
              <a:buChar char="•"/>
              <a:defRPr sz="59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39333" indent="-756872" algn="l" defTabSz="3027487" rtl="0" eaLnBrk="1" latinLnBrk="0" hangingPunct="1">
              <a:lnSpc>
                <a:spcPct val="90000"/>
              </a:lnSpc>
              <a:spcBef>
                <a:spcPts val="1655"/>
              </a:spcBef>
              <a:buFont typeface="Arial" panose="020B0604020202020204" pitchFamily="34" charset="0"/>
              <a:buChar char="•"/>
              <a:defRPr sz="59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1353076" indent="-756872" algn="l" defTabSz="3027487" rtl="0" eaLnBrk="1" latinLnBrk="0" hangingPunct="1">
              <a:lnSpc>
                <a:spcPct val="90000"/>
              </a:lnSpc>
              <a:spcBef>
                <a:spcPts val="1655"/>
              </a:spcBef>
              <a:buFont typeface="Arial" panose="020B0604020202020204" pitchFamily="34" charset="0"/>
              <a:buChar char="•"/>
              <a:defRPr sz="59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2866820" indent="-756872" algn="l" defTabSz="3027487" rtl="0" eaLnBrk="1" latinLnBrk="0" hangingPunct="1">
              <a:lnSpc>
                <a:spcPct val="90000"/>
              </a:lnSpc>
              <a:spcBef>
                <a:spcPts val="1655"/>
              </a:spcBef>
              <a:buFont typeface="Arial" panose="020B0604020202020204" pitchFamily="34" charset="0"/>
              <a:buChar char="•"/>
              <a:defRPr sz="59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cs-CZ" sz="8000" b="1" cap="all" dirty="0">
                <a:latin typeface="Century Gothic" panose="020B0502020202020204" pitchFamily="34" charset="0"/>
                <a:cs typeface="Aharoni" panose="02010803020104030203" pitchFamily="2" charset="-79"/>
              </a:rPr>
              <a:t>Title</a:t>
            </a:r>
            <a:endParaRPr lang="en-GB" sz="8000" b="1" dirty="0">
              <a:latin typeface="Century Gothic" panose="020B0502020202020204" pitchFamily="34" charset="0"/>
              <a:cs typeface="Aharoni" panose="02010803020104030203" pitchFamily="2" charset="-79"/>
            </a:endParaRPr>
          </a:p>
          <a:p>
            <a:endParaRPr lang="en-US" sz="7200" b="1" dirty="0">
              <a:latin typeface="Century Gothic" panose="020B0502020202020204" pitchFamily="34" charset="0"/>
              <a:cs typeface="Aharoni" panose="02010803020104030203" pitchFamily="2" charset="-79"/>
            </a:endParaRPr>
          </a:p>
        </p:txBody>
      </p:sp>
      <p:sp>
        <p:nvSpPr>
          <p:cNvPr id="3" name="AutoShape 4">
            <a:extLst>
              <a:ext uri="{FF2B5EF4-FFF2-40B4-BE49-F238E27FC236}">
                <a16:creationId xmlns:a16="http://schemas.microsoft.com/office/drawing/2014/main" id="{AAB463ED-8307-399E-84F4-9419741D657B}"/>
              </a:ext>
            </a:extLst>
          </p:cNvPr>
          <p:cNvSpPr/>
          <p:nvPr/>
        </p:nvSpPr>
        <p:spPr>
          <a:xfrm flipV="1">
            <a:off x="890320" y="5477726"/>
            <a:ext cx="14095140" cy="56274"/>
          </a:xfrm>
          <a:prstGeom prst="line">
            <a:avLst/>
          </a:prstGeom>
          <a:ln w="47625" cap="rnd">
            <a:solidFill>
              <a:srgbClr val="747474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uk-UA"/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id="{36728D3B-0AF0-4D70-A1BF-9FE338ED7367}"/>
              </a:ext>
            </a:extLst>
          </p:cNvPr>
          <p:cNvGrpSpPr/>
          <p:nvPr/>
        </p:nvGrpSpPr>
        <p:grpSpPr>
          <a:xfrm>
            <a:off x="862609" y="30116732"/>
            <a:ext cx="28510287" cy="1593228"/>
            <a:chOff x="10055364" y="9300410"/>
            <a:chExt cx="9117539" cy="1593228"/>
          </a:xfrm>
        </p:grpSpPr>
        <p:sp>
          <p:nvSpPr>
            <p:cNvPr id="5" name="Rectangle 10">
              <a:extLst>
                <a:ext uri="{FF2B5EF4-FFF2-40B4-BE49-F238E27FC236}">
                  <a16:creationId xmlns:a16="http://schemas.microsoft.com/office/drawing/2014/main" id="{C757336A-EBC9-A18E-C444-775BD10F8CD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057931" y="9300410"/>
              <a:ext cx="9114972" cy="944149"/>
            </a:xfrm>
            <a:prstGeom prst="rect">
              <a:avLst/>
            </a:prstGeom>
            <a:solidFill>
              <a:srgbClr val="3E679B"/>
            </a:solidFill>
            <a:ln w="12700">
              <a:noFill/>
              <a:miter lim="800000"/>
              <a:headEnd/>
              <a:tailEnd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  <a:scene3d>
              <a:camera prst="orthographicFront"/>
              <a:lightRig rig="threePt" dir="t"/>
            </a:scene3d>
            <a:sp3d>
              <a:bevelT w="165100" prst="coolSlant"/>
            </a:sp3d>
          </p:spPr>
          <p:txBody>
            <a:bodyPr wrap="none" lIns="137126" tIns="0" rIns="137126" bIns="0" anchor="t" anchorCtr="0"/>
            <a:lstStyle/>
            <a:p>
              <a:pPr algn="ctr" defTabSz="4702588"/>
              <a:r>
                <a:rPr lang="en-US" sz="5400" b="1" dirty="0">
                  <a:solidFill>
                    <a:srgbClr val="FFFFFF"/>
                  </a:solidFill>
                  <a:latin typeface="Century Gothic" panose="020B0502020202020204" pitchFamily="34" charset="0"/>
                </a:rPr>
                <a:t>Conclusion</a:t>
              </a:r>
            </a:p>
          </p:txBody>
        </p:sp>
        <p:sp>
          <p:nvSpPr>
            <p:cNvPr id="9" name="Rectangle 30">
              <a:extLst>
                <a:ext uri="{FF2B5EF4-FFF2-40B4-BE49-F238E27FC236}">
                  <a16:creationId xmlns:a16="http://schemas.microsoft.com/office/drawing/2014/main" id="{55846EA7-BD2C-15FE-5DD0-49298B3983DC}"/>
                </a:ext>
              </a:extLst>
            </p:cNvPr>
            <p:cNvSpPr/>
            <p:nvPr/>
          </p:nvSpPr>
          <p:spPr>
            <a:xfrm>
              <a:off x="10055364" y="10304053"/>
              <a:ext cx="9109909" cy="589585"/>
            </a:xfrm>
            <a:prstGeom prst="rect">
              <a:avLst/>
            </a:prstGeom>
            <a:scene3d>
              <a:camera prst="orthographicFront"/>
              <a:lightRig rig="threePt" dir="t"/>
            </a:scene3d>
            <a:sp3d>
              <a:bevelT w="165100" prst="coolSlant"/>
            </a:sp3d>
          </p:spPr>
          <p:txBody>
            <a:bodyPr wrap="square">
              <a:spAutoFit/>
            </a:bodyPr>
            <a:lstStyle/>
            <a:p>
              <a:pPr algn="just">
                <a:lnSpc>
                  <a:spcPct val="110000"/>
                </a:lnSpc>
              </a:pPr>
              <a:r>
                <a:rPr lang="en-US" sz="3200" dirty="0">
                  <a:latin typeface="Century Gothic" panose="020B0502020202020204" pitchFamily="34" charset="0"/>
                </a:rPr>
                <a:t>Indicate the main conclusions or interpretations</a:t>
              </a:r>
              <a:r>
                <a:rPr lang="uk-UA" sz="3200" dirty="0">
                  <a:latin typeface="Century Gothic" panose="020B0502020202020204" pitchFamily="34" charset="0"/>
                </a:rPr>
                <a:t>.</a:t>
              </a:r>
              <a:r>
                <a:rPr lang="en-US" sz="3200" dirty="0">
                  <a:latin typeface="Century Gothic" panose="020B0502020202020204" pitchFamily="34" charset="0"/>
                </a:rPr>
                <a:t>  </a:t>
              </a:r>
            </a:p>
          </p:txBody>
        </p:sp>
      </p:grpSp>
      <p:grpSp>
        <p:nvGrpSpPr>
          <p:cNvPr id="16" name="Группа 15">
            <a:extLst>
              <a:ext uri="{FF2B5EF4-FFF2-40B4-BE49-F238E27FC236}">
                <a16:creationId xmlns:a16="http://schemas.microsoft.com/office/drawing/2014/main" id="{7D339491-5C98-312F-F4E4-C02D411E9764}"/>
              </a:ext>
            </a:extLst>
          </p:cNvPr>
          <p:cNvGrpSpPr/>
          <p:nvPr/>
        </p:nvGrpSpPr>
        <p:grpSpPr>
          <a:xfrm>
            <a:off x="15232554" y="36770511"/>
            <a:ext cx="14116482" cy="1684064"/>
            <a:chOff x="732400" y="24296255"/>
            <a:chExt cx="9114972" cy="1684064"/>
          </a:xfrm>
        </p:grpSpPr>
        <p:sp>
          <p:nvSpPr>
            <p:cNvPr id="17" name="Rectangle 10">
              <a:extLst>
                <a:ext uri="{FF2B5EF4-FFF2-40B4-BE49-F238E27FC236}">
                  <a16:creationId xmlns:a16="http://schemas.microsoft.com/office/drawing/2014/main" id="{595085FB-5759-5DD4-88E3-5CEF64A9D03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32400" y="24296255"/>
              <a:ext cx="9114972" cy="944149"/>
            </a:xfrm>
            <a:prstGeom prst="rect">
              <a:avLst/>
            </a:prstGeom>
            <a:solidFill>
              <a:srgbClr val="3E679B"/>
            </a:solidFill>
            <a:ln w="12700">
              <a:noFill/>
              <a:miter lim="800000"/>
              <a:headEnd/>
              <a:tailEnd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  <a:scene3d>
              <a:camera prst="orthographicFront"/>
              <a:lightRig rig="threePt" dir="t"/>
            </a:scene3d>
            <a:sp3d>
              <a:bevelT w="165100" prst="coolSlant"/>
            </a:sp3d>
          </p:spPr>
          <p:txBody>
            <a:bodyPr wrap="none" lIns="137126" tIns="0" rIns="137126" bIns="0" anchor="t" anchorCtr="0"/>
            <a:lstStyle/>
            <a:p>
              <a:pPr algn="ctr" defTabSz="4702588"/>
              <a:r>
                <a:rPr lang="cs-CZ" sz="5400" b="1" dirty="0">
                  <a:solidFill>
                    <a:srgbClr val="FFFFFF"/>
                  </a:solidFill>
                  <a:latin typeface="Century Gothic" panose="020B0502020202020204" pitchFamily="34" charset="0"/>
                </a:rPr>
                <a:t>References</a:t>
              </a:r>
              <a:endParaRPr lang="en-US" sz="5400" b="1" dirty="0">
                <a:solidFill>
                  <a:srgbClr val="FFFFFF"/>
                </a:solidFill>
                <a:latin typeface="Century Gothic" panose="020B0502020202020204" pitchFamily="34" charset="0"/>
              </a:endParaRPr>
            </a:p>
          </p:txBody>
        </p:sp>
        <p:sp>
          <p:nvSpPr>
            <p:cNvPr id="18" name="Rectangle 28">
              <a:extLst>
                <a:ext uri="{FF2B5EF4-FFF2-40B4-BE49-F238E27FC236}">
                  <a16:creationId xmlns:a16="http://schemas.microsoft.com/office/drawing/2014/main" id="{73FFAFB1-001A-10BC-1AEE-D4A150957F2D}"/>
                </a:ext>
              </a:extLst>
            </p:cNvPr>
            <p:cNvSpPr/>
            <p:nvPr/>
          </p:nvSpPr>
          <p:spPr>
            <a:xfrm>
              <a:off x="732400" y="25395544"/>
              <a:ext cx="9114972" cy="584775"/>
            </a:xfrm>
            <a:prstGeom prst="rect">
              <a:avLst/>
            </a:prstGeom>
            <a:scene3d>
              <a:camera prst="orthographicFront"/>
              <a:lightRig rig="threePt" dir="t"/>
            </a:scene3d>
            <a:sp3d>
              <a:bevelT w="165100" prst="coolSlant"/>
            </a:sp3d>
          </p:spPr>
          <p:txBody>
            <a:bodyPr wrap="square">
              <a:spAutoFit/>
            </a:bodyPr>
            <a:lstStyle/>
            <a:p>
              <a:pPr algn="just"/>
              <a:r>
                <a:rPr lang="cs-CZ" sz="3200" dirty="0">
                  <a:latin typeface="Century Gothic" panose="020B0502020202020204" pitchFamily="34" charset="0"/>
                </a:rPr>
                <a:t>Text</a:t>
              </a:r>
              <a:r>
                <a:rPr lang="en-US" sz="3200" dirty="0">
                  <a:latin typeface="Century Gothic" panose="020B0502020202020204" pitchFamily="34" charset="0"/>
                </a:rPr>
                <a:t>. </a:t>
              </a:r>
              <a:endParaRPr lang="en-GB" sz="3200" dirty="0">
                <a:latin typeface="Century Gothic" panose="020B0502020202020204" pitchFamily="34" charset="0"/>
              </a:endParaRPr>
            </a:p>
          </p:txBody>
        </p:sp>
      </p:grpSp>
      <p:grpSp>
        <p:nvGrpSpPr>
          <p:cNvPr id="21" name="Группа 20">
            <a:extLst>
              <a:ext uri="{FF2B5EF4-FFF2-40B4-BE49-F238E27FC236}">
                <a16:creationId xmlns:a16="http://schemas.microsoft.com/office/drawing/2014/main" id="{28C6F3A0-E81F-F654-C74B-64B89F13169B}"/>
              </a:ext>
            </a:extLst>
          </p:cNvPr>
          <p:cNvGrpSpPr/>
          <p:nvPr/>
        </p:nvGrpSpPr>
        <p:grpSpPr>
          <a:xfrm>
            <a:off x="862611" y="36767171"/>
            <a:ext cx="14180050" cy="2714307"/>
            <a:chOff x="793634" y="9300410"/>
            <a:chExt cx="9156018" cy="2714307"/>
          </a:xfrm>
        </p:grpSpPr>
        <p:sp>
          <p:nvSpPr>
            <p:cNvPr id="22" name="Rectangle 10">
              <a:extLst>
                <a:ext uri="{FF2B5EF4-FFF2-40B4-BE49-F238E27FC236}">
                  <a16:creationId xmlns:a16="http://schemas.microsoft.com/office/drawing/2014/main" id="{93BF1017-5E28-1E09-9FC1-0655C735811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14615" y="9300410"/>
              <a:ext cx="9114972" cy="944149"/>
            </a:xfrm>
            <a:prstGeom prst="rect">
              <a:avLst/>
            </a:prstGeom>
            <a:solidFill>
              <a:srgbClr val="3E679B"/>
            </a:solidFill>
            <a:ln w="12700">
              <a:noFill/>
              <a:miter lim="800000"/>
              <a:headEnd/>
              <a:tailEnd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  <a:scene3d>
              <a:camera prst="orthographicFront"/>
              <a:lightRig rig="threePt" dir="t"/>
            </a:scene3d>
            <a:sp3d>
              <a:bevelT w="165100" prst="coolSlant"/>
            </a:sp3d>
          </p:spPr>
          <p:txBody>
            <a:bodyPr wrap="none" lIns="137126" tIns="0" rIns="137126" bIns="0" anchor="t" anchorCtr="0"/>
            <a:lstStyle/>
            <a:p>
              <a:pPr algn="ctr" defTabSz="4702588">
                <a:defRPr/>
              </a:pPr>
              <a:r>
                <a:rPr lang="cs-CZ" sz="5400" b="1" dirty="0">
                  <a:solidFill>
                    <a:srgbClr val="FFFFFF"/>
                  </a:solidFill>
                  <a:latin typeface="Century Gothic" panose="020B0502020202020204" pitchFamily="34" charset="0"/>
                </a:rPr>
                <a:t>Acknowledgement</a:t>
              </a:r>
              <a:endParaRPr lang="en-US" sz="5400" b="1" dirty="0">
                <a:solidFill>
                  <a:srgbClr val="FFFFFF"/>
                </a:solidFill>
                <a:latin typeface="Century Gothic" panose="020B0502020202020204" pitchFamily="34" charset="0"/>
              </a:endParaRPr>
            </a:p>
          </p:txBody>
        </p:sp>
        <p:sp>
          <p:nvSpPr>
            <p:cNvPr id="23" name="TextBox 21">
              <a:extLst>
                <a:ext uri="{FF2B5EF4-FFF2-40B4-BE49-F238E27FC236}">
                  <a16:creationId xmlns:a16="http://schemas.microsoft.com/office/drawing/2014/main" id="{91E3BC2D-458C-0C94-5613-ECD32F32231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93634" y="10341781"/>
              <a:ext cx="9156018" cy="16729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91418" tIns="45709" rIns="91418" bIns="45709">
              <a:spAutoFit/>
            </a:bodyPr>
            <a:lstStyle>
              <a:lvl1pPr marL="342900" indent="-342900"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6" charset="-128"/>
                </a:defRPr>
              </a:lvl1pPr>
              <a:lvl2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6" charset="-128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6" charset="-128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6" charset="-128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6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6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6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6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6" charset="-128"/>
                </a:defRPr>
              </a:lvl9pPr>
            </a:lstStyle>
            <a:p>
              <a:pPr marL="0" lvl="1" algn="just" eaLnBrk="1" hangingPunct="1">
                <a:lnSpc>
                  <a:spcPct val="110000"/>
                </a:lnSpc>
              </a:pPr>
              <a:r>
                <a:rPr lang="en-US" sz="3200" dirty="0">
                  <a:latin typeface="Century Gothic" panose="020B0502020202020204" pitchFamily="34" charset="0"/>
                </a:rPr>
                <a:t>Authors may acknowledge any potential funding, projects, or other relevant support.</a:t>
              </a:r>
              <a:endParaRPr lang="ru-RU" sz="3200" dirty="0">
                <a:latin typeface="Century Gothic" panose="020B0502020202020204" pitchFamily="34" charset="0"/>
              </a:endParaRPr>
            </a:p>
            <a:p>
              <a:pPr marL="0" lvl="1" algn="just" eaLnBrk="1" hangingPunct="1">
                <a:lnSpc>
                  <a:spcPct val="110000"/>
                </a:lnSpc>
              </a:pPr>
              <a:endParaRPr lang="cs-CZ" sz="3200" dirty="0">
                <a:latin typeface="Century Gothic" panose="020B0502020202020204" pitchFamily="34" charset="0"/>
              </a:endParaRPr>
            </a:p>
          </p:txBody>
        </p:sp>
      </p:grpSp>
      <p:sp>
        <p:nvSpPr>
          <p:cNvPr id="36" name="AutoShape 4">
            <a:extLst>
              <a:ext uri="{FF2B5EF4-FFF2-40B4-BE49-F238E27FC236}">
                <a16:creationId xmlns:a16="http://schemas.microsoft.com/office/drawing/2014/main" id="{3057E121-23E0-D71B-814A-32AB0E3B588F}"/>
              </a:ext>
            </a:extLst>
          </p:cNvPr>
          <p:cNvSpPr/>
          <p:nvPr/>
        </p:nvSpPr>
        <p:spPr>
          <a:xfrm flipV="1">
            <a:off x="887082" y="41200251"/>
            <a:ext cx="28461954" cy="52250"/>
          </a:xfrm>
          <a:prstGeom prst="line">
            <a:avLst/>
          </a:prstGeom>
          <a:ln w="47625" cap="rnd">
            <a:solidFill>
              <a:srgbClr val="747474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uk-UA"/>
          </a:p>
        </p:txBody>
      </p:sp>
      <p:sp>
        <p:nvSpPr>
          <p:cNvPr id="37" name="TextBox 21">
            <a:extLst>
              <a:ext uri="{FF2B5EF4-FFF2-40B4-BE49-F238E27FC236}">
                <a16:creationId xmlns:a16="http://schemas.microsoft.com/office/drawing/2014/main" id="{0E131E7C-F763-8A10-79AA-41C279B0103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8978" y="41311995"/>
            <a:ext cx="14116482" cy="5919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18" tIns="45709" rIns="91418" bIns="45709">
            <a:spAutoFit/>
          </a:bodyPr>
          <a:lstStyle>
            <a:lvl1pPr marL="342900" indent="-342900"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6" charset="-128"/>
              </a:defRPr>
            </a:lvl1pPr>
            <a:lvl2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6" charset="-128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6" charset="-128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6" charset="-128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6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6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6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6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6" charset="-128"/>
              </a:defRPr>
            </a:lvl9pPr>
          </a:lstStyle>
          <a:p>
            <a:pPr marL="0" lvl="1" algn="just" eaLnBrk="1" hangingPunct="1">
              <a:lnSpc>
                <a:spcPct val="110000"/>
              </a:lnSpc>
            </a:pPr>
            <a:r>
              <a:rPr lang="en-US" sz="3200" dirty="0">
                <a:latin typeface="Century Gothic" panose="020B0502020202020204" pitchFamily="34" charset="0"/>
              </a:rPr>
              <a:t>Contact information</a:t>
            </a:r>
            <a:endParaRPr lang="cs-CZ" sz="3200" dirty="0">
              <a:latin typeface="Century Gothic" panose="020B0502020202020204" pitchFamily="34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45F60552-AC9C-A384-8A9B-E4425A88D49B}"/>
              </a:ext>
            </a:extLst>
          </p:cNvPr>
          <p:cNvSpPr txBox="1"/>
          <p:nvPr/>
        </p:nvSpPr>
        <p:spPr>
          <a:xfrm>
            <a:off x="11745912" y="27284710"/>
            <a:ext cx="16526884" cy="1131272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algn="just">
              <a:lnSpc>
                <a:spcPct val="110000"/>
              </a:lnSpc>
              <a:defRPr sz="3200">
                <a:latin typeface="Century Gothic" panose="020B0502020202020204" pitchFamily="34" charset="0"/>
              </a:defRPr>
            </a:lvl1pPr>
          </a:lstStyle>
          <a:p>
            <a:br>
              <a:rPr lang="en-GB" dirty="0"/>
            </a:br>
            <a:endParaRPr lang="uk-UA" dirty="0"/>
          </a:p>
        </p:txBody>
      </p:sp>
      <p:sp>
        <p:nvSpPr>
          <p:cNvPr id="24" name="Rectangle 30">
            <a:extLst>
              <a:ext uri="{FF2B5EF4-FFF2-40B4-BE49-F238E27FC236}">
                <a16:creationId xmlns:a16="http://schemas.microsoft.com/office/drawing/2014/main" id="{A88E38C0-8792-F892-FF4A-4C8022C29636}"/>
              </a:ext>
            </a:extLst>
          </p:cNvPr>
          <p:cNvSpPr/>
          <p:nvPr/>
        </p:nvSpPr>
        <p:spPr>
          <a:xfrm>
            <a:off x="16280903" y="1290547"/>
            <a:ext cx="6638091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en-US" sz="3200" dirty="0">
              <a:solidFill>
                <a:schemeClr val="tx1">
                  <a:lumMod val="65000"/>
                  <a:lumOff val="35000"/>
                </a:schemeClr>
              </a:solidFill>
              <a:latin typeface="Century Gothic" panose="020B0502020202020204" pitchFamily="34" charset="0"/>
            </a:endParaRPr>
          </a:p>
          <a:p>
            <a:pPr algn="ctr"/>
            <a:endParaRPr lang="en-US" sz="3200" dirty="0">
              <a:solidFill>
                <a:schemeClr val="tx1">
                  <a:lumMod val="65000"/>
                  <a:lumOff val="35000"/>
                </a:schemeClr>
              </a:solidFill>
              <a:latin typeface="Century Gothic" panose="020B0502020202020204" pitchFamily="34" charset="0"/>
            </a:endParaRPr>
          </a:p>
          <a:p>
            <a:pPr algn="ctr"/>
            <a:endParaRPr lang="en-US" sz="3200" dirty="0">
              <a:solidFill>
                <a:schemeClr val="tx1">
                  <a:lumMod val="65000"/>
                  <a:lumOff val="35000"/>
                </a:schemeClr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US" sz="3200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Your logo</a:t>
            </a:r>
            <a:r>
              <a:rPr lang="uk-UA" sz="3200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.</a:t>
            </a:r>
          </a:p>
          <a:p>
            <a:pPr algn="ctr"/>
            <a:endParaRPr lang="en-US" sz="3200" dirty="0">
              <a:latin typeface="Century Gothic" panose="020B0502020202020204" pitchFamily="34" charset="0"/>
            </a:endParaRPr>
          </a:p>
          <a:p>
            <a:pPr algn="ctr"/>
            <a:endParaRPr lang="uk-UA" sz="3200" dirty="0">
              <a:latin typeface="Century Gothic" panose="020B0502020202020204" pitchFamily="34" charset="0"/>
            </a:endParaRPr>
          </a:p>
          <a:p>
            <a:pPr algn="ctr"/>
            <a:endParaRPr lang="ru-RU" sz="3200" dirty="0">
              <a:latin typeface="Century Gothic" panose="020B0502020202020204" pitchFamily="34" charset="0"/>
            </a:endParaRPr>
          </a:p>
          <a:p>
            <a:pPr algn="ctr"/>
            <a:r>
              <a:rPr lang="en-US" sz="3200" dirty="0">
                <a:latin typeface="Century Gothic" panose="020B0502020202020204" pitchFamily="34" charset="0"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48895377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Тема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Стандартная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Стандартная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d3b2f274-1ab0-4257-bb89-38984b9ade0c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A081214D8E0DC0499E9113BC95CA36DB" ma:contentTypeVersion="18" ma:contentTypeDescription="Vytvoří nový dokument" ma:contentTypeScope="" ma:versionID="2e93eaa4e44e8c854f8ab11ac550af71">
  <xsd:schema xmlns:xsd="http://www.w3.org/2001/XMLSchema" xmlns:xs="http://www.w3.org/2001/XMLSchema" xmlns:p="http://schemas.microsoft.com/office/2006/metadata/properties" xmlns:ns3="d3b2f274-1ab0-4257-bb89-38984b9ade0c" xmlns:ns4="294c03ea-7f78-4707-9fea-374985b18cd0" targetNamespace="http://schemas.microsoft.com/office/2006/metadata/properties" ma:root="true" ma:fieldsID="871ec977bc2ed5183c5d91ba33cb6bc7" ns3:_="" ns4:_="">
    <xsd:import namespace="d3b2f274-1ab0-4257-bb89-38984b9ade0c"/>
    <xsd:import namespace="294c03ea-7f78-4707-9fea-374985b18cd0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ServiceSearchProperties" minOccurs="0"/>
                <xsd:element ref="ns3:MediaServiceDateTaken" minOccurs="0"/>
                <xsd:element ref="ns3:MediaServiceAutoTags" minOccurs="0"/>
                <xsd:element ref="ns3:MediaLengthInSecond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_activity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ObjectDetectorVersions" minOccurs="0"/>
                <xsd:element ref="ns3:MediaServiceSystemTags" minOccurs="0"/>
                <xsd:element ref="ns3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3b2f274-1ab0-4257-bb89-38984b9ade0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SearchProperties" ma:index="1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3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_activity" ma:index="19" nillable="true" ma:displayName="_activity" ma:hidden="true" ma:internalName="_activity">
      <xsd:simpleType>
        <xsd:restriction base="dms:Note"/>
      </xsd:simpleType>
    </xsd:element>
    <xsd:element name="MediaServiceObjectDetectorVersions" ma:index="2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ystemTags" ma:index="24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Location" ma:index="25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94c03ea-7f78-4707-9fea-374985b18cd0" elementFormDefault="qualified">
    <xsd:import namespace="http://schemas.microsoft.com/office/2006/documentManagement/types"/>
    <xsd:import namespace="http://schemas.microsoft.com/office/infopath/2007/PartnerControls"/>
    <xsd:element name="SharedWithUsers" ma:index="20" nillable="true" ma:displayName="Sdílí se s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dílené s podrobnostmi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2" nillable="true" ma:displayName="Hodnota hash upozornění na sdílení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D76459B8-C130-46A2-B198-5A2563A8F272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585C7B98-967D-4112-A3DC-F8575A8732BB}">
  <ds:schemaRefs>
    <ds:schemaRef ds:uri="http://purl.org/dc/terms/"/>
    <ds:schemaRef ds:uri="http://www.w3.org/XML/1998/namespace"/>
    <ds:schemaRef ds:uri="http://schemas.microsoft.com/office/2006/documentManagement/types"/>
    <ds:schemaRef ds:uri="http://purl.org/dc/dcmitype/"/>
    <ds:schemaRef ds:uri="d3b2f274-1ab0-4257-bb89-38984b9ade0c"/>
    <ds:schemaRef ds:uri="http://schemas.microsoft.com/office/infopath/2007/PartnerControls"/>
    <ds:schemaRef ds:uri="http://schemas.microsoft.com/office/2006/metadata/properties"/>
    <ds:schemaRef ds:uri="http://schemas.openxmlformats.org/package/2006/metadata/core-properties"/>
    <ds:schemaRef ds:uri="294c03ea-7f78-4707-9fea-374985b18cd0"/>
    <ds:schemaRef ds:uri="http://purl.org/dc/elements/1.1/"/>
  </ds:schemaRefs>
</ds:datastoreItem>
</file>

<file path=customXml/itemProps3.xml><?xml version="1.0" encoding="utf-8"?>
<ds:datastoreItem xmlns:ds="http://schemas.openxmlformats.org/officeDocument/2006/customXml" ds:itemID="{2B1CCBF8-F050-4457-BEC9-E5EF6344D7F1}">
  <ds:schemaRefs>
    <ds:schemaRef ds:uri="294c03ea-7f78-4707-9fea-374985b18cd0"/>
    <ds:schemaRef ds:uri="d3b2f274-1ab0-4257-bb89-38984b9ade0c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425</TotalTime>
  <Words>80</Words>
  <Application>Microsoft Office PowerPoint</Application>
  <PresentationFormat>Произвольный</PresentationFormat>
  <Paragraphs>33</Paragraphs>
  <Slides>1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Aptos</vt:lpstr>
      <vt:lpstr>Arial</vt:lpstr>
      <vt:lpstr>Century Gothic</vt:lpstr>
      <vt:lpstr>Тема Office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Chubur Viktoriia</dc:creator>
  <cp:lastModifiedBy>Chubur Viktoriia</cp:lastModifiedBy>
  <cp:revision>5</cp:revision>
  <dcterms:created xsi:type="dcterms:W3CDTF">2024-05-09T11:30:35Z</dcterms:created>
  <dcterms:modified xsi:type="dcterms:W3CDTF">2024-05-10T11:02:33Z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0x010100A081214D8E0DC0499E9113BC95CA36DB</vt:lpwstr>
  </property>
</Properties>
</file>