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56" r:id="rId1"/>
  </p:sldMasterIdLst>
  <p:notesMasterIdLst>
    <p:notesMasterId r:id="rId9"/>
  </p:notesMasterIdLst>
  <p:handoutMasterIdLst>
    <p:handoutMasterId r:id="rId10"/>
  </p:handoutMasterIdLst>
  <p:sldIdLst>
    <p:sldId id="270" r:id="rId2"/>
    <p:sldId id="293" r:id="rId3"/>
    <p:sldId id="297" r:id="rId4"/>
    <p:sldId id="296" r:id="rId5"/>
    <p:sldId id="289" r:id="rId6"/>
    <p:sldId id="279" r:id="rId7"/>
    <p:sldId id="290" r:id="rId8"/>
  </p:sldIdLst>
  <p:sldSz cx="18288000" cy="10287000"/>
  <p:notesSz cx="6858000" cy="9144000"/>
  <p:embeddedFontLst>
    <p:embeddedFont>
      <p:font typeface="Century Gothic" panose="020B0502020202020204" pitchFamily="3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CED"/>
    <a:srgbClr val="8DB2D7"/>
    <a:srgbClr val="37699B"/>
    <a:srgbClr val="72A8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8" autoAdjust="0"/>
  </p:normalViewPr>
  <p:slideViewPr>
    <p:cSldViewPr>
      <p:cViewPr varScale="1">
        <p:scale>
          <a:sx n="54" d="100"/>
          <a:sy n="54" d="100"/>
        </p:scale>
        <p:origin x="75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4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Name</a:t>
            </a:r>
            <a:endParaRPr lang="uk-U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7E-41BB-92AE-97F1244A46C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Series  2</c:v>
                </c:pt>
              </c:strCache>
            </c:strRef>
          </c:tx>
          <c:spPr>
            <a:solidFill>
              <a:srgbClr val="4DC58D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7E-41BB-92AE-97F1244A46C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Series  3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7E-41BB-92AE-97F1244A46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951903"/>
        <c:axId val="1733557151"/>
      </c:barChart>
      <c:catAx>
        <c:axId val="169795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3557151"/>
        <c:crosses val="autoZero"/>
        <c:auto val="1"/>
        <c:lblAlgn val="ctr"/>
        <c:lblOffset val="100"/>
        <c:noMultiLvlLbl val="0"/>
      </c:catAx>
      <c:valAx>
        <c:axId val="1733557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97951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Name</a:t>
            </a:r>
            <a:endParaRPr lang="uk-UA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C7-41E7-B19E-4D9BE7958F5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Series  2</c:v>
                </c:pt>
              </c:strCache>
            </c:strRef>
          </c:tx>
          <c:spPr>
            <a:solidFill>
              <a:srgbClr val="4DC58D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C7-41E7-B19E-4D9BE7958F5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Series  3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1C7-41E7-B19E-4D9BE7958F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97951903"/>
        <c:axId val="1733557151"/>
      </c:barChart>
      <c:catAx>
        <c:axId val="16979519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3557151"/>
        <c:crosses val="autoZero"/>
        <c:auto val="1"/>
        <c:lblAlgn val="ctr"/>
        <c:lblOffset val="100"/>
        <c:noMultiLvlLbl val="0"/>
      </c:catAx>
      <c:valAx>
        <c:axId val="1733557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979519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2CE5916-DC4B-E50B-CB71-1EC7279350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C9593A6-E1B5-5334-FB9E-8585ED404B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89752-4B1A-4A64-9E9F-66FAAED2BEF7}" type="datetimeFigureOut">
              <a:rPr lang="uk-UA" smtClean="0"/>
              <a:t>11.09.2025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AC06FB7-675A-F1B4-7D7A-AE875491D0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3367536-FF73-1A8C-2B8D-DEFC35D98C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776779-17DC-439D-9EB2-E50352CDB34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25635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66C29-EED5-40E2-A90B-B7CCD5ED8C91}" type="datetimeFigureOut">
              <a:rPr lang="uk-UA" smtClean="0"/>
              <a:t>11.09.2025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DA3BE3-EFEA-4590-9F29-D66CA60EDD9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042134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5">
            <a:extLst>
              <a:ext uri="{FF2B5EF4-FFF2-40B4-BE49-F238E27FC236}">
                <a16:creationId xmlns:a16="http://schemas.microsoft.com/office/drawing/2014/main" id="{7C1F15D8-18CA-638B-3639-373BDC22A328}"/>
              </a:ext>
            </a:extLst>
          </p:cNvPr>
          <p:cNvGrpSpPr/>
          <p:nvPr userDrawn="1"/>
        </p:nvGrpSpPr>
        <p:grpSpPr>
          <a:xfrm>
            <a:off x="-1" y="9410701"/>
            <a:ext cx="18288000" cy="876299"/>
            <a:chOff x="-1727012" y="1957396"/>
            <a:chExt cx="6186311" cy="347980"/>
          </a:xfrm>
          <a:solidFill>
            <a:srgbClr val="CBDCED"/>
          </a:solidFill>
        </p:grpSpPr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A6A32ECC-6574-74E2-45B2-D38659362B27}"/>
                </a:ext>
              </a:extLst>
            </p:cNvPr>
            <p:cNvSpPr/>
            <p:nvPr userDrawn="1"/>
          </p:nvSpPr>
          <p:spPr>
            <a:xfrm>
              <a:off x="-1727012" y="1957396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7EA978-4D42-2597-2E76-D15CDCA2A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2857500"/>
            <a:ext cx="14782800" cy="1475068"/>
          </a:xfrm>
          <a:prstGeom prst="rect">
            <a:avLst/>
          </a:prstGeom>
        </p:spPr>
        <p:txBody>
          <a:bodyPr anchor="b"/>
          <a:lstStyle>
            <a:lvl1pPr algn="ctr">
              <a:defRPr sz="6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83879EA-A35D-85E8-A903-B9A5701C3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5554936"/>
            <a:ext cx="14782800" cy="200093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uk-UA" dirty="0"/>
          </a:p>
        </p:txBody>
      </p:sp>
      <p:sp>
        <p:nvSpPr>
          <p:cNvPr id="12" name="Нижний колонтитул 4">
            <a:extLst>
              <a:ext uri="{FF2B5EF4-FFF2-40B4-BE49-F238E27FC236}">
                <a16:creationId xmlns:a16="http://schemas.microsoft.com/office/drawing/2014/main" id="{C316B226-DF24-4A6F-0866-7226F181579F}"/>
              </a:ext>
            </a:extLst>
          </p:cNvPr>
          <p:cNvSpPr txBox="1">
            <a:spLocks/>
          </p:cNvSpPr>
          <p:nvPr userDrawn="1"/>
        </p:nvSpPr>
        <p:spPr>
          <a:xfrm>
            <a:off x="6057899" y="957500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b="0" dirty="0"/>
              <a:t>MCYR 202</a:t>
            </a:r>
            <a:r>
              <a:rPr lang="en-US" sz="2400" b="0" dirty="0"/>
              <a:t>5</a:t>
            </a:r>
            <a:r>
              <a:rPr lang="pl-PL" sz="2400" b="0" dirty="0"/>
              <a:t> – Prague, Czech Republic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20CBC8BB-25FF-35E7-A71F-2811469CDD7A}"/>
              </a:ext>
            </a:extLst>
          </p:cNvPr>
          <p:cNvSpPr/>
          <p:nvPr userDrawn="1"/>
        </p:nvSpPr>
        <p:spPr>
          <a:xfrm>
            <a:off x="14478000" y="0"/>
            <a:ext cx="3810000" cy="26288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5" name="Рисунок 4" descr="Изображение выглядит как текст, круг, Шрифт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157835FF-6784-53EA-237F-2D02749B75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69"/>
          <a:stretch/>
        </p:blipFill>
        <p:spPr>
          <a:xfrm>
            <a:off x="152399" y="216259"/>
            <a:ext cx="5334001" cy="464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71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40" userDrawn="1">
          <p15:clr>
            <a:srgbClr val="FBAE40"/>
          </p15:clr>
        </p15:guide>
        <p15:guide id="2" pos="57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89784ED-D786-82E0-F7E2-CD10984773F3}"/>
              </a:ext>
            </a:extLst>
          </p:cNvPr>
          <p:cNvSpPr/>
          <p:nvPr userDrawn="1"/>
        </p:nvSpPr>
        <p:spPr>
          <a:xfrm>
            <a:off x="14935200" y="1"/>
            <a:ext cx="3352800" cy="2400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Дата 1">
            <a:extLst>
              <a:ext uri="{FF2B5EF4-FFF2-40B4-BE49-F238E27FC236}">
                <a16:creationId xmlns:a16="http://schemas.microsoft.com/office/drawing/2014/main" id="{26DC0DBD-C8BA-54F1-CE6F-54F8E940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F8B7272C-6BBB-98C2-97FC-30BA1D655262}"/>
              </a:ext>
            </a:extLst>
          </p:cNvPr>
          <p:cNvSpPr txBox="1">
            <a:spLocks/>
          </p:cNvSpPr>
          <p:nvPr userDrawn="1"/>
        </p:nvSpPr>
        <p:spPr>
          <a:xfrm>
            <a:off x="6217619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MCYR 202</a:t>
            </a:r>
            <a:r>
              <a:rPr lang="en-US" dirty="0"/>
              <a:t>5</a:t>
            </a:r>
            <a:r>
              <a:rPr lang="pl-PL" dirty="0"/>
              <a:t> – Prague, Czech Republic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7BC9AFC-95FC-435C-92E4-55B3C7D88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5448300"/>
            <a:ext cx="15773400" cy="3817938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3" name="Zástupný symbol obrázku 2">
            <a:extLst>
              <a:ext uri="{FF2B5EF4-FFF2-40B4-BE49-F238E27FC236}">
                <a16:creationId xmlns:a16="http://schemas.microsoft.com/office/drawing/2014/main" id="{763D3B3A-C4B0-FEEA-A30B-056A04A2786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51548"/>
            <a:ext cx="18288000" cy="5347447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</p:spPr>
        <p:txBody>
          <a:bodyPr/>
          <a:lstStyle/>
          <a:p>
            <a:endParaRPr lang="uk-UA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DB6D5B-08DD-03E1-582A-0AB6C359740B}"/>
              </a:ext>
            </a:extLst>
          </p:cNvPr>
          <p:cNvSpPr txBox="1"/>
          <p:nvPr userDrawn="1"/>
        </p:nvSpPr>
        <p:spPr>
          <a:xfrm>
            <a:off x="14477178" y="7753194"/>
            <a:ext cx="3429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Multidisciplinary Conference</a:t>
            </a:r>
          </a:p>
          <a:p>
            <a:r>
              <a:rPr lang="en-US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for Young Researchers</a:t>
            </a:r>
            <a:endParaRPr lang="uk-UA" b="0" i="0" spc="-80" baseline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8" name="Рисунок 17" descr="Изображение выглядит как круг, пространство, темнота&#10;&#10;Автоматически созданное описание">
            <a:extLst>
              <a:ext uri="{FF2B5EF4-FFF2-40B4-BE49-F238E27FC236}">
                <a16:creationId xmlns:a16="http://schemas.microsoft.com/office/drawing/2014/main" id="{784A8F71-0F49-A039-1C37-482CC2F966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9819" y="5034260"/>
            <a:ext cx="4761905" cy="4761905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0FD87F36-F83A-D6CB-70D7-5D821DB724F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755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5">
            <a:extLst>
              <a:ext uri="{FF2B5EF4-FFF2-40B4-BE49-F238E27FC236}">
                <a16:creationId xmlns:a16="http://schemas.microsoft.com/office/drawing/2014/main" id="{A4382694-9396-1E6D-4625-0DA86E70BDD4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5F48F845-2DD7-F02A-C7E5-AFEE534E4426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58969A-6DF5-A4E4-B798-CC81B0E4B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66C92-D605-855C-4C5A-EA10C76AC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50AEF3EE-5C6C-F6D7-F638-0ECE2DF1F1A3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2F6D63-5391-038C-D423-4FE641B0372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072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5">
            <a:extLst>
              <a:ext uri="{FF2B5EF4-FFF2-40B4-BE49-F238E27FC236}">
                <a16:creationId xmlns:a16="http://schemas.microsoft.com/office/drawing/2014/main" id="{BD9D6681-F1AB-8126-B179-8EE79037AFE1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48D8A4DA-50E4-53DE-6ABD-9B03FE3CEC2C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F66C92-D605-855C-4C5A-EA10C76AC8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05099"/>
            <a:ext cx="7658100" cy="6588917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50AEF3EE-5C6C-F6D7-F638-0ECE2DF1F1A3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Рисунок 2">
            <a:extLst>
              <a:ext uri="{FF2B5EF4-FFF2-40B4-BE49-F238E27FC236}">
                <a16:creationId xmlns:a16="http://schemas.microsoft.com/office/drawing/2014/main" id="{3CFF69F8-A385-702A-1F27-80C370B4F8F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144000" y="2710656"/>
            <a:ext cx="7658100" cy="57094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0404F40-544E-11B0-0F0A-985520EF7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1D8B9A3B-288D-8FC9-B1AA-523C937D911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18600" y="8496304"/>
            <a:ext cx="7683500" cy="7080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  <a:lvl2pPr marL="457200" indent="0">
              <a:buNone/>
              <a:defRPr sz="1800">
                <a:latin typeface="Century Gothic" panose="020B0502020202020204" pitchFamily="34" charset="0"/>
              </a:defRPr>
            </a:lvl2pPr>
            <a:lvl3pPr marL="914400" indent="0">
              <a:buNone/>
              <a:defRPr sz="1800">
                <a:latin typeface="Century Gothic" panose="020B0502020202020204" pitchFamily="34" charset="0"/>
              </a:defRPr>
            </a:lvl3pPr>
            <a:lvl4pPr marL="1371600" indent="0">
              <a:buNone/>
              <a:defRPr sz="1800">
                <a:latin typeface="Century Gothic" panose="020B0502020202020204" pitchFamily="34" charset="0"/>
              </a:defRPr>
            </a:lvl4pPr>
            <a:lvl5pPr marL="1828800" indent="0">
              <a:buNone/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5367B8EE-66CB-88B9-7CA3-18F821E800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2728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>
            <a:extLst>
              <a:ext uri="{FF2B5EF4-FFF2-40B4-BE49-F238E27FC236}">
                <a16:creationId xmlns:a16="http://schemas.microsoft.com/office/drawing/2014/main" id="{E6418A19-D4C5-DABB-A791-68B646782D31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AB88A6B-6C46-C640-94F6-8C4B9AB6DCB0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2B76AB-609C-E43B-EA86-8F0D9EEE2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B596CEE-830F-76AF-C88C-0A79AF35B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FFB8CBB2-CEC4-26B8-C187-33911712900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46493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C8D3D82-18C2-B29F-98E3-3E5E3872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8" name="Объект 13">
            <a:extLst>
              <a:ext uri="{FF2B5EF4-FFF2-40B4-BE49-F238E27FC236}">
                <a16:creationId xmlns:a16="http://schemas.microsoft.com/office/drawing/2014/main" id="{AC6816E8-04D1-1A7A-52BF-076ABA20D926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221200" y="9969500"/>
            <a:ext cx="533400" cy="317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fld id="{9AC4D9EB-A3E8-461F-89E2-77DB9B368024}" type="slidenum">
              <a:rPr lang="uk-UA" smtClean="0"/>
              <a:pPr/>
              <a:t>‹#›</a:t>
            </a:fld>
            <a:endParaRPr lang="uk-UA" dirty="0"/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6AF4C664-785E-9AB1-EC9C-DCB715B3C260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358FE2E-E837-B892-4702-980AD0F860BE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DE3E9A7-3945-AD01-8247-D5726023198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48630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C8D3D82-18C2-B29F-98E3-3E5E38720E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2" name="Объект 2">
            <a:extLst>
              <a:ext uri="{FF2B5EF4-FFF2-40B4-BE49-F238E27FC236}">
                <a16:creationId xmlns:a16="http://schemas.microsoft.com/office/drawing/2014/main" id="{58465452-1091-7719-3443-840A2DC43D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7300" y="2705099"/>
            <a:ext cx="7658100" cy="6588917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5" name="Рисунок 2">
            <a:extLst>
              <a:ext uri="{FF2B5EF4-FFF2-40B4-BE49-F238E27FC236}">
                <a16:creationId xmlns:a16="http://schemas.microsoft.com/office/drawing/2014/main" id="{FA2A326F-6D73-54CC-15A8-A3DD84B18EB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144000" y="2710657"/>
            <a:ext cx="7658100" cy="57856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6" name="Текст 10">
            <a:extLst>
              <a:ext uri="{FF2B5EF4-FFF2-40B4-BE49-F238E27FC236}">
                <a16:creationId xmlns:a16="http://schemas.microsoft.com/office/drawing/2014/main" id="{A0C369BF-9080-0905-F757-573BCC754DB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131300" y="8585996"/>
            <a:ext cx="7683500" cy="7080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Century Gothic" panose="020B0502020202020204" pitchFamily="34" charset="0"/>
              </a:defRPr>
            </a:lvl1pPr>
            <a:lvl2pPr marL="457200" indent="0">
              <a:buNone/>
              <a:defRPr sz="1800">
                <a:latin typeface="Century Gothic" panose="020B0502020202020204" pitchFamily="34" charset="0"/>
              </a:defRPr>
            </a:lvl2pPr>
            <a:lvl3pPr marL="914400" indent="0">
              <a:buNone/>
              <a:defRPr sz="1800">
                <a:latin typeface="Century Gothic" panose="020B0502020202020204" pitchFamily="34" charset="0"/>
              </a:defRPr>
            </a:lvl3pPr>
            <a:lvl4pPr marL="1371600" indent="0">
              <a:buNone/>
              <a:defRPr sz="1800">
                <a:latin typeface="Century Gothic" panose="020B0502020202020204" pitchFamily="34" charset="0"/>
              </a:defRPr>
            </a:lvl4pPr>
            <a:lvl5pPr marL="1828800" indent="0">
              <a:buNone/>
              <a:defRPr sz="1800"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uk-UA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7B260C-FD97-85D4-4C73-1E780F4806FB}"/>
              </a:ext>
            </a:extLst>
          </p:cNvPr>
          <p:cNvSpPr txBox="1"/>
          <p:nvPr userDrawn="1"/>
        </p:nvSpPr>
        <p:spPr>
          <a:xfrm>
            <a:off x="8928847" y="2003526"/>
            <a:ext cx="91529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dirty="0"/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C54FF62-9077-5873-A396-DFB48802EA8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5586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2B76AB-609C-E43B-EA86-8F0D9EEE2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20200" y="2738438"/>
            <a:ext cx="7810500" cy="6527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2" name="AutoShape 4">
            <a:extLst>
              <a:ext uri="{FF2B5EF4-FFF2-40B4-BE49-F238E27FC236}">
                <a16:creationId xmlns:a16="http://schemas.microsoft.com/office/drawing/2014/main" id="{98C0963A-64C2-5325-AE0D-96675786799B}"/>
              </a:ext>
            </a:extLst>
          </p:cNvPr>
          <p:cNvSpPr/>
          <p:nvPr userDrawn="1"/>
        </p:nvSpPr>
        <p:spPr>
          <a:xfrm>
            <a:off x="0" y="1565672"/>
            <a:ext cx="12795652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B596CEE-830F-76AF-C88C-0A79AF35B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547689"/>
            <a:ext cx="14516100" cy="990202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7B6EC0A-2A97-BA93-6825-5709204D3FA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98586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A363B0-BD6F-E523-A6F7-90159DFC27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15773400" cy="6527800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6869CD9C-64AF-BD4E-47ED-A9A1D029320D}"/>
              </a:ext>
            </a:extLst>
          </p:cNvPr>
          <p:cNvSpPr/>
          <p:nvPr userDrawn="1"/>
        </p:nvSpPr>
        <p:spPr>
          <a:xfrm>
            <a:off x="0" y="2476500"/>
            <a:ext cx="6262168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9" name="AutoShape 5">
            <a:extLst>
              <a:ext uri="{FF2B5EF4-FFF2-40B4-BE49-F238E27FC236}">
                <a16:creationId xmlns:a16="http://schemas.microsoft.com/office/drawing/2014/main" id="{ABD01446-F7BF-8FFB-0D0D-99322B303B91}"/>
              </a:ext>
            </a:extLst>
          </p:cNvPr>
          <p:cNvSpPr/>
          <p:nvPr userDrawn="1"/>
        </p:nvSpPr>
        <p:spPr>
          <a:xfrm>
            <a:off x="12025832" y="2476500"/>
            <a:ext cx="6262168" cy="0"/>
          </a:xfrm>
          <a:prstGeom prst="line">
            <a:avLst/>
          </a:prstGeom>
          <a:ln w="47625" cap="rnd">
            <a:solidFill>
              <a:srgbClr val="74747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uk-UA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330D03-F14E-7CF4-516F-E170AE7EF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3544" y="1866900"/>
            <a:ext cx="5981700" cy="609601"/>
          </a:xfrm>
          <a:prstGeom prst="rect">
            <a:avLst/>
          </a:prstGeom>
        </p:spPr>
        <p:txBody>
          <a:bodyPr/>
          <a:lstStyle>
            <a:lvl1pPr>
              <a:defRPr b="1"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  <a:endParaRPr lang="uk-UA" dirty="0"/>
          </a:p>
        </p:txBody>
      </p:sp>
      <p:sp>
        <p:nvSpPr>
          <p:cNvPr id="12" name="Объект 13">
            <a:extLst>
              <a:ext uri="{FF2B5EF4-FFF2-40B4-BE49-F238E27FC236}">
                <a16:creationId xmlns:a16="http://schemas.microsoft.com/office/drawing/2014/main" id="{0E7C2195-156B-ED89-1C79-11EA9B3A4D8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17221200" y="9969500"/>
            <a:ext cx="533400" cy="317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fld id="{9AC4D9EB-A3E8-461F-89E2-77DB9B368024}" type="slidenum">
              <a:rPr lang="uk-UA" smtClean="0"/>
              <a:pPr/>
              <a:t>‹#›</a:t>
            </a:fld>
            <a:endParaRPr lang="uk-UA" dirty="0"/>
          </a:p>
        </p:txBody>
      </p:sp>
      <p:grpSp>
        <p:nvGrpSpPr>
          <p:cNvPr id="4" name="Group 5">
            <a:extLst>
              <a:ext uri="{FF2B5EF4-FFF2-40B4-BE49-F238E27FC236}">
                <a16:creationId xmlns:a16="http://schemas.microsoft.com/office/drawing/2014/main" id="{2CE215F9-AA26-EFA7-F80C-D809E7BEA38A}"/>
              </a:ext>
            </a:extLst>
          </p:cNvPr>
          <p:cNvGrpSpPr/>
          <p:nvPr userDrawn="1"/>
        </p:nvGrpSpPr>
        <p:grpSpPr>
          <a:xfrm>
            <a:off x="0" y="9970247"/>
            <a:ext cx="18288000" cy="378619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5" name="Freeform 6">
              <a:extLst>
                <a:ext uri="{FF2B5EF4-FFF2-40B4-BE49-F238E27FC236}">
                  <a16:creationId xmlns:a16="http://schemas.microsoft.com/office/drawing/2014/main" id="{75489EEF-F6DC-AC9D-1BE3-FB4B29D5E16A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9E7D351-7CCE-67EA-8A91-7C0681376BA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2157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89784ED-D786-82E0-F7E2-CD10984773F3}"/>
              </a:ext>
            </a:extLst>
          </p:cNvPr>
          <p:cNvSpPr/>
          <p:nvPr userDrawn="1"/>
        </p:nvSpPr>
        <p:spPr>
          <a:xfrm>
            <a:off x="14935200" y="1"/>
            <a:ext cx="3352800" cy="24003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grpSp>
        <p:nvGrpSpPr>
          <p:cNvPr id="10" name="Group 5">
            <a:extLst>
              <a:ext uri="{FF2B5EF4-FFF2-40B4-BE49-F238E27FC236}">
                <a16:creationId xmlns:a16="http://schemas.microsoft.com/office/drawing/2014/main" id="{8041CA48-5F51-A7FD-2D06-965D5411181F}"/>
              </a:ext>
            </a:extLst>
          </p:cNvPr>
          <p:cNvGrpSpPr/>
          <p:nvPr userDrawn="1"/>
        </p:nvGrpSpPr>
        <p:grpSpPr>
          <a:xfrm>
            <a:off x="0" y="4914901"/>
            <a:ext cx="18288000" cy="5433966"/>
            <a:chOff x="-1557191" y="1971580"/>
            <a:chExt cx="6186311" cy="347980"/>
          </a:xfrm>
          <a:solidFill>
            <a:srgbClr val="CBDCED"/>
          </a:solidFill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055D0A-3598-7C52-B9E7-E0ED377170B2}"/>
                </a:ext>
              </a:extLst>
            </p:cNvPr>
            <p:cNvSpPr/>
            <p:nvPr userDrawn="1"/>
          </p:nvSpPr>
          <p:spPr>
            <a:xfrm>
              <a:off x="-1557191" y="1971580"/>
              <a:ext cx="6186311" cy="347980"/>
            </a:xfrm>
            <a:custGeom>
              <a:avLst/>
              <a:gdLst/>
              <a:ahLst/>
              <a:cxnLst/>
              <a:rect l="l" t="t" r="r" b="b"/>
              <a:pathLst>
                <a:path w="6186311" h="347980">
                  <a:moveTo>
                    <a:pt x="0" y="0"/>
                  </a:moveTo>
                  <a:lnTo>
                    <a:pt x="6186311" y="0"/>
                  </a:lnTo>
                  <a:lnTo>
                    <a:pt x="6186311" y="347980"/>
                  </a:lnTo>
                  <a:lnTo>
                    <a:pt x="0" y="347980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uk-UA" sz="700"/>
            </a:p>
          </p:txBody>
        </p:sp>
      </p:grpSp>
      <p:sp>
        <p:nvSpPr>
          <p:cNvPr id="2" name="Дата 1">
            <a:extLst>
              <a:ext uri="{FF2B5EF4-FFF2-40B4-BE49-F238E27FC236}">
                <a16:creationId xmlns:a16="http://schemas.microsoft.com/office/drawing/2014/main" id="{26DC0DBD-C8BA-54F1-CE6F-54F8E94015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57300" y="9534525"/>
            <a:ext cx="4114800" cy="547688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:a16="http://schemas.microsoft.com/office/drawing/2014/main" id="{F8B7272C-6BBB-98C2-97FC-30BA1D655262}"/>
              </a:ext>
            </a:extLst>
          </p:cNvPr>
          <p:cNvSpPr txBox="1">
            <a:spLocks/>
          </p:cNvSpPr>
          <p:nvPr userDrawn="1"/>
        </p:nvSpPr>
        <p:spPr>
          <a:xfrm>
            <a:off x="6217619" y="9534525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lang="cs-CZ" sz="2000" kern="1200" dirty="0" smtClean="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dirty="0"/>
              <a:t>MCYR 202</a:t>
            </a:r>
            <a:r>
              <a:rPr lang="en-US" dirty="0"/>
              <a:t>5</a:t>
            </a:r>
            <a:r>
              <a:rPr lang="pl-PL" dirty="0"/>
              <a:t> – Prague, Czech Republic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77BC9AFC-95FC-435C-92E4-55B3C7D88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5448300"/>
            <a:ext cx="15773400" cy="3817938"/>
          </a:xfrm>
          <a:prstGeom prst="rect">
            <a:avLst/>
          </a:prstGeom>
        </p:spPr>
        <p:txBody>
          <a:bodyPr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DB6D5B-08DD-03E1-582A-0AB6C359740B}"/>
              </a:ext>
            </a:extLst>
          </p:cNvPr>
          <p:cNvSpPr txBox="1"/>
          <p:nvPr userDrawn="1"/>
        </p:nvSpPr>
        <p:spPr>
          <a:xfrm>
            <a:off x="3205296" y="2940081"/>
            <a:ext cx="433850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200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Multidisciplinary Conference</a:t>
            </a:r>
          </a:p>
          <a:p>
            <a:r>
              <a:rPr lang="en-US" sz="2200" b="0" i="0" spc="-80" baseline="0" dirty="0">
                <a:solidFill>
                  <a:schemeClr val="tx1"/>
                </a:solidFill>
                <a:effectLst/>
                <a:latin typeface="Century Gothic" panose="020B0502020202020204" pitchFamily="34" charset="0"/>
              </a:rPr>
              <a:t>for Young Researchers</a:t>
            </a:r>
            <a:endParaRPr lang="uk-UA" sz="2200" b="0" i="0" spc="-80" baseline="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8" name="Рисунок 17" descr="Изображение выглядит как круг, пространство, темнота&#10;&#10;Автоматически созданное описание">
            <a:extLst>
              <a:ext uri="{FF2B5EF4-FFF2-40B4-BE49-F238E27FC236}">
                <a16:creationId xmlns:a16="http://schemas.microsoft.com/office/drawing/2014/main" id="{784A8F71-0F49-A039-1C37-482CC2F966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-119809"/>
            <a:ext cx="5433966" cy="5433966"/>
          </a:xfrm>
          <a:prstGeom prst="rect">
            <a:avLst/>
          </a:prstGeom>
        </p:spPr>
      </p:pic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60C29A2B-AA88-2829-3BD5-C41E8EF570A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655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2C7423-333B-EFF6-7C99-65C4308D9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C4D9EB-A3E8-461F-89E2-77DB9B368024}" type="slidenum">
              <a:rPr lang="uk-UA" smtClean="0"/>
              <a:t>‹№›</a:t>
            </a:fld>
            <a:endParaRPr lang="uk-UA"/>
          </a:p>
        </p:txBody>
      </p:sp>
      <p:pic>
        <p:nvPicPr>
          <p:cNvPr id="3" name="Рисунок 2" descr="Изображение выглядит как текст, круг, Шрифт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1363F3A8-2EA9-E911-31C7-1BD0E43494B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48"/>
          <a:stretch/>
        </p:blipFill>
        <p:spPr>
          <a:xfrm>
            <a:off x="15240000" y="0"/>
            <a:ext cx="289560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80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68" r:id="rId3"/>
    <p:sldLayoutId id="2147483669" r:id="rId4"/>
    <p:sldLayoutId id="2147483670" r:id="rId5"/>
    <p:sldLayoutId id="2147483671" r:id="rId6"/>
    <p:sldLayoutId id="2147483674" r:id="rId7"/>
    <p:sldLayoutId id="2147483660" r:id="rId8"/>
    <p:sldLayoutId id="2147483663" r:id="rId9"/>
    <p:sldLayoutId id="2147483675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40" userDrawn="1">
          <p15:clr>
            <a:srgbClr val="F26B43"/>
          </p15:clr>
        </p15:guide>
        <p15:guide id="2" pos="57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3EEE9A-89DA-A58F-FDCE-09A189365B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Title</a:t>
            </a:r>
            <a:endParaRPr lang="uk-UA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6D842AC-4D1F-3680-994B-0BAF32EC5C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Name</a:t>
            </a:r>
          </a:p>
          <a:p>
            <a:r>
              <a:rPr lang="en-GB" dirty="0"/>
              <a:t>Institution</a:t>
            </a:r>
          </a:p>
        </p:txBody>
      </p:sp>
    </p:spTree>
    <p:extLst>
      <p:ext uri="{BB962C8B-B14F-4D97-AF65-F5344CB8AC3E}">
        <p14:creationId xmlns:p14="http://schemas.microsoft.com/office/powerpoint/2010/main" val="2861056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9111FC-69E2-97CE-0C9B-A7289DB8C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Introduction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0E272A-AD6E-D67B-918E-93BCDBC74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2BD641-821A-3167-13F8-8D0B0751BA0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511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BFCBF865-97C7-D91A-BA69-1248934B4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266D362-FF19-58F4-28AB-C1BFB49F3DC5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6B236CA-514A-8561-4B96-BDF60C541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Materials and Methods</a:t>
            </a:r>
            <a:endParaRPr lang="uk-UA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1DB0F01-C987-C369-044B-BF319C42BBE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830C6A-A6D8-541D-7386-880BD3BE21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3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01808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AA800F-C46D-84FD-0324-E3204A1DC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261F88-86CA-EF24-64CC-17C97B44E138}"/>
              </a:ext>
            </a:extLst>
          </p:cNvPr>
          <p:cNvSpPr>
            <a:spLocks noGrp="1"/>
          </p:cNvSpPr>
          <p:nvPr>
            <p:ph type="pic" idx="1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E7334E-C88F-C138-7B4E-3653F0E93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Results (&amp; discussion)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D50CB72-9E65-B6F9-96A7-51C215DA5B6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sz="1800" dirty="0" err="1">
                <a:ea typeface="+mj-ea"/>
                <a:cs typeface="+mj-cs"/>
              </a:rPr>
              <a:t>Figure</a:t>
            </a:r>
            <a:r>
              <a:rPr lang="cs-CZ" sz="1800" dirty="0">
                <a:ea typeface="+mj-ea"/>
                <a:cs typeface="+mj-cs"/>
              </a:rPr>
              <a:t> </a:t>
            </a:r>
            <a:r>
              <a:rPr lang="en-US" sz="1800" dirty="0">
                <a:ea typeface="+mj-ea"/>
                <a:cs typeface="+mj-cs"/>
              </a:rPr>
              <a:t>2</a:t>
            </a:r>
            <a:r>
              <a:rPr lang="cs-CZ" sz="1800" dirty="0">
                <a:ea typeface="+mj-ea"/>
                <a:cs typeface="+mj-cs"/>
              </a:rPr>
              <a:t>. </a:t>
            </a:r>
            <a:r>
              <a:rPr lang="en-US" sz="1800" dirty="0">
                <a:ea typeface="+mj-ea"/>
                <a:cs typeface="+mj-cs"/>
              </a:rPr>
              <a:t>Result</a:t>
            </a:r>
            <a:endParaRPr lang="cs-CZ" sz="1800" dirty="0">
              <a:ea typeface="+mj-ea"/>
              <a:cs typeface="+mj-cs"/>
            </a:endParaRPr>
          </a:p>
          <a:p>
            <a:r>
              <a:rPr lang="cs-CZ" sz="1800" dirty="0">
                <a:ea typeface="+mj-ea"/>
                <a:cs typeface="+mj-cs"/>
              </a:rPr>
              <a:t>Source: </a:t>
            </a:r>
            <a:r>
              <a:rPr lang="cs-CZ" sz="1800" dirty="0" err="1">
                <a:ea typeface="+mj-ea"/>
                <a:cs typeface="+mj-cs"/>
              </a:rPr>
              <a:t>Author</a:t>
            </a:r>
            <a:r>
              <a:rPr lang="cs-CZ" sz="1800" dirty="0">
                <a:ea typeface="+mj-ea"/>
                <a:cs typeface="+mj-cs"/>
              </a:rPr>
              <a:t> </a:t>
            </a:r>
          </a:p>
          <a:p>
            <a:endParaRPr lang="cs-CZ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CF884-1205-7E0F-1DE6-F965C77388F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AC4D9EB-A3E8-461F-89E2-77DB9B368024}" type="slidenum">
              <a:rPr lang="uk-UA" smtClean="0"/>
              <a:t>4</a:t>
            </a:fld>
            <a:endParaRPr lang="uk-UA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1F0A6AFC-6340-AC8C-308D-A3F5C8D61F32}"/>
              </a:ext>
            </a:extLst>
          </p:cNvPr>
          <p:cNvGraphicFramePr/>
          <p:nvPr/>
        </p:nvGraphicFramePr>
        <p:xfrm>
          <a:off x="9144000" y="2705099"/>
          <a:ext cx="7658100" cy="5791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23017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D6752C-6A82-92FA-FED9-9DB5D187F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Results (&amp; discussion)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4D4A9A7-E298-A401-B4EC-B6AD3B412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92FD612-DC34-99E1-E1DF-089117F19F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sz="1800" dirty="0">
                <a:ea typeface="+mj-ea"/>
                <a:cs typeface="+mj-cs"/>
              </a:rPr>
              <a:t>Figure </a:t>
            </a:r>
            <a:r>
              <a:rPr lang="en-US" dirty="0">
                <a:ea typeface="+mj-ea"/>
                <a:cs typeface="+mj-cs"/>
              </a:rPr>
              <a:t>3</a:t>
            </a:r>
            <a:r>
              <a:rPr lang="cs-CZ" sz="1800" dirty="0">
                <a:ea typeface="+mj-ea"/>
                <a:cs typeface="+mj-cs"/>
              </a:rPr>
              <a:t>. </a:t>
            </a:r>
            <a:r>
              <a:rPr lang="en-US" sz="1800" dirty="0">
                <a:ea typeface="+mj-ea"/>
                <a:cs typeface="+mj-cs"/>
              </a:rPr>
              <a:t>Result </a:t>
            </a:r>
          </a:p>
          <a:p>
            <a:r>
              <a:rPr lang="cs-CZ" sz="1800" dirty="0">
                <a:ea typeface="+mj-ea"/>
                <a:cs typeface="+mj-cs"/>
              </a:rPr>
              <a:t>Source: Author </a:t>
            </a:r>
          </a:p>
          <a:p>
            <a:endParaRPr lang="uk-UA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CAFBF7C3-AA39-50A5-02AF-1C549D1073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1595497"/>
              </p:ext>
            </p:extLst>
          </p:nvPr>
        </p:nvGraphicFramePr>
        <p:xfrm>
          <a:off x="9144000" y="2705099"/>
          <a:ext cx="7658100" cy="5791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4284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8541D493-E13E-6D5F-33FA-77BFADE3601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E6FDCC3-18F3-CC49-D569-C35860330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3544" y="1866900"/>
            <a:ext cx="5981700" cy="662630"/>
          </a:xfrm>
        </p:spPr>
        <p:txBody>
          <a:bodyPr/>
          <a:lstStyle/>
          <a:p>
            <a:pPr algn="ctr"/>
            <a:r>
              <a:rPr lang="cs-CZ" dirty="0"/>
              <a:t>Conclusion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9997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>
            <a:extLst>
              <a:ext uri="{FF2B5EF4-FFF2-40B4-BE49-F238E27FC236}">
                <a16:creationId xmlns:a16="http://schemas.microsoft.com/office/drawing/2014/main" id="{4AAFBD09-5D5F-DB7B-72D0-46C40BEA0219}"/>
              </a:ext>
            </a:extLst>
          </p:cNvPr>
          <p:cNvSpPr>
            <a:spLocks noGrp="1"/>
          </p:cNvSpPr>
          <p:nvPr>
            <p:ph type="pic" idx="4294967295"/>
          </p:nvPr>
        </p:nvSpPr>
        <p:spPr>
          <a:xfrm>
            <a:off x="7772400" y="325042"/>
            <a:ext cx="9271000" cy="4397771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Объект 1">
            <a:extLst>
              <a:ext uri="{FF2B5EF4-FFF2-40B4-BE49-F238E27FC236}">
                <a16:creationId xmlns:a16="http://schemas.microsoft.com/office/drawing/2014/main" id="{79A837BF-E5CD-2445-34C3-AA377386D8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47800" y="5448300"/>
            <a:ext cx="15582900" cy="3817938"/>
          </a:xfrm>
        </p:spPr>
        <p:txBody>
          <a:bodyPr/>
          <a:lstStyle/>
          <a:p>
            <a:pPr marL="0" indent="0">
              <a:buNone/>
            </a:pPr>
            <a:r>
              <a:rPr lang="cs-CZ" sz="4800" b="1" dirty="0"/>
              <a:t>Thank you for your attention!</a:t>
            </a:r>
            <a:endParaRPr lang="en-US" sz="4800" b="1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cs-CZ" sz="2800" dirty="0"/>
              <a:t>Name Surname, Email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4CDCB69-2127-2B46-806E-8370B88AD10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2915900" y="9534525"/>
            <a:ext cx="4114800" cy="547688"/>
          </a:xfrm>
        </p:spPr>
        <p:txBody>
          <a:bodyPr/>
          <a:lstStyle/>
          <a:p>
            <a:fld id="{9AC4D9EB-A3E8-461F-89E2-77DB9B36802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8446169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400</TotalTime>
  <Words>46</Words>
  <Application>Microsoft Office PowerPoint</Application>
  <PresentationFormat>Довільний</PresentationFormat>
  <Paragraphs>21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Aptos</vt:lpstr>
      <vt:lpstr>Специальное оформление</vt:lpstr>
      <vt:lpstr>Title</vt:lpstr>
      <vt:lpstr>Introduction</vt:lpstr>
      <vt:lpstr>Materials and Methods</vt:lpstr>
      <vt:lpstr>Results (&amp; discussion)</vt:lpstr>
      <vt:lpstr>Results (&amp; discussion)</vt:lpstr>
      <vt:lpstr>Conclusion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2023_MCYR_Presentation template_Conference_Surname (2).pptx</dc:title>
  <dc:creator>Viktoriia Chubur</dc:creator>
  <cp:lastModifiedBy>Chubur Viktoriia</cp:lastModifiedBy>
  <cp:revision>13</cp:revision>
  <dcterms:created xsi:type="dcterms:W3CDTF">2006-08-16T00:00:00Z</dcterms:created>
  <dcterms:modified xsi:type="dcterms:W3CDTF">2025-09-11T12:57:18Z</dcterms:modified>
  <dc:identifier>DAGEuomLu5Y</dc:identifier>
</cp:coreProperties>
</file>